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56" r:id="rId2"/>
    <p:sldId id="257" r:id="rId3"/>
    <p:sldId id="365" r:id="rId4"/>
    <p:sldId id="258" r:id="rId5"/>
    <p:sldId id="259" r:id="rId6"/>
    <p:sldId id="260" r:id="rId7"/>
    <p:sldId id="262" r:id="rId8"/>
    <p:sldId id="261"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5" r:id="rId30"/>
    <p:sldId id="286" r:id="rId31"/>
    <p:sldId id="287" r:id="rId32"/>
    <p:sldId id="288" r:id="rId33"/>
    <p:sldId id="303" r:id="rId34"/>
    <p:sldId id="304"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5" r:id="rId48"/>
    <p:sldId id="306" r:id="rId49"/>
    <p:sldId id="307" r:id="rId50"/>
    <p:sldId id="308" r:id="rId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29" d="100"/>
          <a:sy n="129" d="100"/>
        </p:scale>
        <p:origin x="-72" y="-1541"/>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C0D254C-053B-4F0F-BA51-4F339044B94A}" type="datetimeFigureOut">
              <a:rPr lang="en-US" smtClean="0"/>
              <a:t>4/26/2021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AD03FCC-E714-4F04-968B-87C41AEA6632}" type="slidenum">
              <a:rPr lang="en-US" smtClean="0"/>
              <a:t>‹#›</a:t>
            </a:fld>
            <a:endParaRPr lang="en-US"/>
          </a:p>
        </p:txBody>
      </p:sp>
    </p:spTree>
    <p:extLst>
      <p:ext uri="{BB962C8B-B14F-4D97-AF65-F5344CB8AC3E}">
        <p14:creationId xmlns:p14="http://schemas.microsoft.com/office/powerpoint/2010/main" val="3883167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Venetian Pool, Coral Gables</a:t>
            </a:r>
            <a:endParaRPr lang="en-US" dirty="0"/>
          </a:p>
        </p:txBody>
      </p:sp>
      <p:sp>
        <p:nvSpPr>
          <p:cNvPr id="4" name="Slide Number Placeholder 3"/>
          <p:cNvSpPr>
            <a:spLocks noGrp="1"/>
          </p:cNvSpPr>
          <p:nvPr>
            <p:ph type="sldNum" sz="quarter" idx="10"/>
          </p:nvPr>
        </p:nvSpPr>
        <p:spPr/>
        <p:txBody>
          <a:bodyPr/>
          <a:lstStyle/>
          <a:p>
            <a:fld id="{BAD03FCC-E714-4F04-968B-87C41AEA6632}" type="slidenum">
              <a:rPr lang="en-US" smtClean="0"/>
              <a:t>4</a:t>
            </a:fld>
            <a:endParaRPr lang="en-US"/>
          </a:p>
        </p:txBody>
      </p:sp>
    </p:spTree>
    <p:extLst>
      <p:ext uri="{BB962C8B-B14F-4D97-AF65-F5344CB8AC3E}">
        <p14:creationId xmlns:p14="http://schemas.microsoft.com/office/powerpoint/2010/main" val="38665238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2013 Iceland</a:t>
            </a:r>
            <a:endParaRPr lang="en-US" dirty="0"/>
          </a:p>
        </p:txBody>
      </p:sp>
      <p:sp>
        <p:nvSpPr>
          <p:cNvPr id="4" name="Slide Number Placeholder 3"/>
          <p:cNvSpPr>
            <a:spLocks noGrp="1"/>
          </p:cNvSpPr>
          <p:nvPr>
            <p:ph type="sldNum" sz="quarter" idx="10"/>
          </p:nvPr>
        </p:nvSpPr>
        <p:spPr/>
        <p:txBody>
          <a:bodyPr/>
          <a:lstStyle/>
          <a:p>
            <a:fld id="{BAD03FCC-E714-4F04-968B-87C41AEA6632}" type="slidenum">
              <a:rPr lang="en-US" smtClean="0"/>
              <a:t>14</a:t>
            </a:fld>
            <a:endParaRPr lang="en-US"/>
          </a:p>
        </p:txBody>
      </p:sp>
    </p:spTree>
    <p:extLst>
      <p:ext uri="{BB962C8B-B14F-4D97-AF65-F5344CB8AC3E}">
        <p14:creationId xmlns:p14="http://schemas.microsoft.com/office/powerpoint/2010/main" val="4012062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2019 Fall car show Sony A7 II</a:t>
            </a:r>
            <a:endParaRPr lang="en-US" dirty="0"/>
          </a:p>
        </p:txBody>
      </p:sp>
      <p:sp>
        <p:nvSpPr>
          <p:cNvPr id="4" name="Slide Number Placeholder 3"/>
          <p:cNvSpPr>
            <a:spLocks noGrp="1"/>
          </p:cNvSpPr>
          <p:nvPr>
            <p:ph type="sldNum" sz="quarter" idx="10"/>
          </p:nvPr>
        </p:nvSpPr>
        <p:spPr/>
        <p:txBody>
          <a:bodyPr/>
          <a:lstStyle/>
          <a:p>
            <a:fld id="{BAD03FCC-E714-4F04-968B-87C41AEA6632}" type="slidenum">
              <a:rPr lang="en-US" smtClean="0"/>
              <a:t>15</a:t>
            </a:fld>
            <a:endParaRPr lang="en-US"/>
          </a:p>
        </p:txBody>
      </p:sp>
    </p:spTree>
    <p:extLst>
      <p:ext uri="{BB962C8B-B14F-4D97-AF65-F5344CB8AC3E}">
        <p14:creationId xmlns:p14="http://schemas.microsoft.com/office/powerpoint/2010/main" val="28600564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2018 Concourse Nikon </a:t>
            </a:r>
            <a:r>
              <a:rPr lang="en-US" dirty="0" err="1" smtClean="0"/>
              <a:t>Df</a:t>
            </a:r>
            <a:endParaRPr lang="en-US" dirty="0"/>
          </a:p>
        </p:txBody>
      </p:sp>
      <p:sp>
        <p:nvSpPr>
          <p:cNvPr id="4" name="Slide Number Placeholder 3"/>
          <p:cNvSpPr>
            <a:spLocks noGrp="1"/>
          </p:cNvSpPr>
          <p:nvPr>
            <p:ph type="sldNum" sz="quarter" idx="10"/>
          </p:nvPr>
        </p:nvSpPr>
        <p:spPr/>
        <p:txBody>
          <a:bodyPr/>
          <a:lstStyle/>
          <a:p>
            <a:fld id="{BAD03FCC-E714-4F04-968B-87C41AEA6632}" type="slidenum">
              <a:rPr lang="en-US" smtClean="0"/>
              <a:t>16</a:t>
            </a:fld>
            <a:endParaRPr lang="en-US"/>
          </a:p>
        </p:txBody>
      </p:sp>
    </p:spTree>
    <p:extLst>
      <p:ext uri="{BB962C8B-B14F-4D97-AF65-F5344CB8AC3E}">
        <p14:creationId xmlns:p14="http://schemas.microsoft.com/office/powerpoint/2010/main" val="32165023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2014 Concourse Sony A7 II</a:t>
            </a:r>
            <a:endParaRPr lang="en-US" dirty="0"/>
          </a:p>
        </p:txBody>
      </p:sp>
      <p:sp>
        <p:nvSpPr>
          <p:cNvPr id="4" name="Slide Number Placeholder 3"/>
          <p:cNvSpPr>
            <a:spLocks noGrp="1"/>
          </p:cNvSpPr>
          <p:nvPr>
            <p:ph type="sldNum" sz="quarter" idx="10"/>
          </p:nvPr>
        </p:nvSpPr>
        <p:spPr/>
        <p:txBody>
          <a:bodyPr/>
          <a:lstStyle/>
          <a:p>
            <a:fld id="{BAD03FCC-E714-4F04-968B-87C41AEA6632}" type="slidenum">
              <a:rPr lang="en-US" smtClean="0"/>
              <a:t>17</a:t>
            </a:fld>
            <a:endParaRPr lang="en-US"/>
          </a:p>
        </p:txBody>
      </p:sp>
    </p:spTree>
    <p:extLst>
      <p:ext uri="{BB962C8B-B14F-4D97-AF65-F5344CB8AC3E}">
        <p14:creationId xmlns:p14="http://schemas.microsoft.com/office/powerpoint/2010/main" val="26822547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2015 Fall car show Sony A7 II</a:t>
            </a:r>
            <a:endParaRPr lang="en-US" dirty="0"/>
          </a:p>
        </p:txBody>
      </p:sp>
      <p:sp>
        <p:nvSpPr>
          <p:cNvPr id="4" name="Slide Number Placeholder 3"/>
          <p:cNvSpPr>
            <a:spLocks noGrp="1"/>
          </p:cNvSpPr>
          <p:nvPr>
            <p:ph type="sldNum" sz="quarter" idx="10"/>
          </p:nvPr>
        </p:nvSpPr>
        <p:spPr/>
        <p:txBody>
          <a:bodyPr/>
          <a:lstStyle/>
          <a:p>
            <a:fld id="{BAD03FCC-E714-4F04-968B-87C41AEA6632}" type="slidenum">
              <a:rPr lang="en-US" smtClean="0"/>
              <a:t>18</a:t>
            </a:fld>
            <a:endParaRPr lang="en-US"/>
          </a:p>
        </p:txBody>
      </p:sp>
    </p:spTree>
    <p:extLst>
      <p:ext uri="{BB962C8B-B14F-4D97-AF65-F5344CB8AC3E}">
        <p14:creationId xmlns:p14="http://schemas.microsoft.com/office/powerpoint/2010/main" val="406808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2017 Concourse Sony A7 II</a:t>
            </a:r>
            <a:endParaRPr lang="en-US" dirty="0"/>
          </a:p>
        </p:txBody>
      </p:sp>
      <p:sp>
        <p:nvSpPr>
          <p:cNvPr id="4" name="Slide Number Placeholder 3"/>
          <p:cNvSpPr>
            <a:spLocks noGrp="1"/>
          </p:cNvSpPr>
          <p:nvPr>
            <p:ph type="sldNum" sz="quarter" idx="10"/>
          </p:nvPr>
        </p:nvSpPr>
        <p:spPr/>
        <p:txBody>
          <a:bodyPr/>
          <a:lstStyle/>
          <a:p>
            <a:fld id="{BAD03FCC-E714-4F04-968B-87C41AEA6632}" type="slidenum">
              <a:rPr lang="en-US" smtClean="0"/>
              <a:t>19</a:t>
            </a:fld>
            <a:endParaRPr lang="en-US"/>
          </a:p>
        </p:txBody>
      </p:sp>
    </p:spTree>
    <p:extLst>
      <p:ext uri="{BB962C8B-B14F-4D97-AF65-F5344CB8AC3E}">
        <p14:creationId xmlns:p14="http://schemas.microsoft.com/office/powerpoint/2010/main" val="27136743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2017 Concourse Sony A7 II</a:t>
            </a:r>
            <a:endParaRPr lang="en-US" dirty="0"/>
          </a:p>
        </p:txBody>
      </p:sp>
      <p:sp>
        <p:nvSpPr>
          <p:cNvPr id="4" name="Slide Number Placeholder 3"/>
          <p:cNvSpPr>
            <a:spLocks noGrp="1"/>
          </p:cNvSpPr>
          <p:nvPr>
            <p:ph type="sldNum" sz="quarter" idx="10"/>
          </p:nvPr>
        </p:nvSpPr>
        <p:spPr/>
        <p:txBody>
          <a:bodyPr/>
          <a:lstStyle/>
          <a:p>
            <a:fld id="{BAD03FCC-E714-4F04-968B-87C41AEA6632}" type="slidenum">
              <a:rPr lang="en-US" smtClean="0"/>
              <a:t>20</a:t>
            </a:fld>
            <a:endParaRPr lang="en-US"/>
          </a:p>
        </p:txBody>
      </p:sp>
    </p:spTree>
    <p:extLst>
      <p:ext uri="{BB962C8B-B14F-4D97-AF65-F5344CB8AC3E}">
        <p14:creationId xmlns:p14="http://schemas.microsoft.com/office/powerpoint/2010/main" val="31766610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2017 Downtown Sony</a:t>
            </a:r>
            <a:r>
              <a:rPr lang="en-US" baseline="0" dirty="0" smtClean="0"/>
              <a:t> A7 II</a:t>
            </a:r>
            <a:endParaRPr lang="en-US" dirty="0"/>
          </a:p>
        </p:txBody>
      </p:sp>
      <p:sp>
        <p:nvSpPr>
          <p:cNvPr id="4" name="Slide Number Placeholder 3"/>
          <p:cNvSpPr>
            <a:spLocks noGrp="1"/>
          </p:cNvSpPr>
          <p:nvPr>
            <p:ph type="sldNum" sz="quarter" idx="10"/>
          </p:nvPr>
        </p:nvSpPr>
        <p:spPr/>
        <p:txBody>
          <a:bodyPr/>
          <a:lstStyle/>
          <a:p>
            <a:fld id="{BAD03FCC-E714-4F04-968B-87C41AEA6632}" type="slidenum">
              <a:rPr lang="en-US" smtClean="0"/>
              <a:t>21</a:t>
            </a:fld>
            <a:endParaRPr lang="en-US"/>
          </a:p>
        </p:txBody>
      </p:sp>
    </p:spTree>
    <p:extLst>
      <p:ext uri="{BB962C8B-B14F-4D97-AF65-F5344CB8AC3E}">
        <p14:creationId xmlns:p14="http://schemas.microsoft.com/office/powerpoint/2010/main" val="34313040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2003 </a:t>
            </a:r>
            <a:r>
              <a:rPr lang="en-US" dirty="0" err="1" smtClean="0"/>
              <a:t>Bullers</a:t>
            </a:r>
            <a:r>
              <a:rPr lang="en-US" dirty="0" smtClean="0"/>
              <a:t> of Buchan, </a:t>
            </a:r>
            <a:r>
              <a:rPr lang="en-US" dirty="0" err="1" smtClean="0"/>
              <a:t>Aberdineshire</a:t>
            </a:r>
            <a:r>
              <a:rPr lang="en-US" dirty="0" smtClean="0"/>
              <a:t>, Scotland  Hasselblad </a:t>
            </a:r>
            <a:r>
              <a:rPr lang="en-US" baseline="0" dirty="0" smtClean="0"/>
              <a:t>Kodak 160 NC</a:t>
            </a:r>
            <a:endParaRPr lang="en-US" dirty="0"/>
          </a:p>
        </p:txBody>
      </p:sp>
      <p:sp>
        <p:nvSpPr>
          <p:cNvPr id="4" name="Slide Number Placeholder 3"/>
          <p:cNvSpPr>
            <a:spLocks noGrp="1"/>
          </p:cNvSpPr>
          <p:nvPr>
            <p:ph type="sldNum" sz="quarter" idx="10"/>
          </p:nvPr>
        </p:nvSpPr>
        <p:spPr/>
        <p:txBody>
          <a:bodyPr/>
          <a:lstStyle/>
          <a:p>
            <a:fld id="{BAD03FCC-E714-4F04-968B-87C41AEA6632}" type="slidenum">
              <a:rPr lang="en-US" smtClean="0"/>
              <a:t>22</a:t>
            </a:fld>
            <a:endParaRPr lang="en-US"/>
          </a:p>
        </p:txBody>
      </p:sp>
    </p:spTree>
    <p:extLst>
      <p:ext uri="{BB962C8B-B14F-4D97-AF65-F5344CB8AC3E}">
        <p14:creationId xmlns:p14="http://schemas.microsoft.com/office/powerpoint/2010/main" val="5587628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1983 Nikon</a:t>
            </a:r>
            <a:r>
              <a:rPr lang="en-US" baseline="0" dirty="0" smtClean="0"/>
              <a:t> F3, 24mm, Kodak Tech Pan</a:t>
            </a:r>
            <a:endParaRPr lang="en-US" dirty="0"/>
          </a:p>
        </p:txBody>
      </p:sp>
      <p:sp>
        <p:nvSpPr>
          <p:cNvPr id="4" name="Slide Number Placeholder 3"/>
          <p:cNvSpPr>
            <a:spLocks noGrp="1"/>
          </p:cNvSpPr>
          <p:nvPr>
            <p:ph type="sldNum" sz="quarter" idx="10"/>
          </p:nvPr>
        </p:nvSpPr>
        <p:spPr/>
        <p:txBody>
          <a:bodyPr/>
          <a:lstStyle/>
          <a:p>
            <a:fld id="{BAD03FCC-E714-4F04-968B-87C41AEA6632}" type="slidenum">
              <a:rPr lang="en-US" smtClean="0"/>
              <a:t>24</a:t>
            </a:fld>
            <a:endParaRPr lang="en-US"/>
          </a:p>
        </p:txBody>
      </p:sp>
    </p:spTree>
    <p:extLst>
      <p:ext uri="{BB962C8B-B14F-4D97-AF65-F5344CB8AC3E}">
        <p14:creationId xmlns:p14="http://schemas.microsoft.com/office/powerpoint/2010/main" val="3517660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Viscaya</a:t>
            </a:r>
            <a:r>
              <a:rPr lang="en-US" dirty="0" smtClean="0"/>
              <a:t>, Miami</a:t>
            </a:r>
            <a:endParaRPr lang="en-US" dirty="0"/>
          </a:p>
        </p:txBody>
      </p:sp>
      <p:sp>
        <p:nvSpPr>
          <p:cNvPr id="4" name="Slide Number Placeholder 3"/>
          <p:cNvSpPr>
            <a:spLocks noGrp="1"/>
          </p:cNvSpPr>
          <p:nvPr>
            <p:ph type="sldNum" sz="quarter" idx="10"/>
          </p:nvPr>
        </p:nvSpPr>
        <p:spPr/>
        <p:txBody>
          <a:bodyPr/>
          <a:lstStyle/>
          <a:p>
            <a:fld id="{BAD03FCC-E714-4F04-968B-87C41AEA6632}" type="slidenum">
              <a:rPr lang="en-US" smtClean="0"/>
              <a:t>5</a:t>
            </a:fld>
            <a:endParaRPr lang="en-US"/>
          </a:p>
        </p:txBody>
      </p:sp>
    </p:spTree>
    <p:extLst>
      <p:ext uri="{BB962C8B-B14F-4D97-AF65-F5344CB8AC3E}">
        <p14:creationId xmlns:p14="http://schemas.microsoft.com/office/powerpoint/2010/main" val="8343662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1984 Ektachrome Plus</a:t>
            </a:r>
            <a:endParaRPr lang="en-US" dirty="0"/>
          </a:p>
        </p:txBody>
      </p:sp>
      <p:sp>
        <p:nvSpPr>
          <p:cNvPr id="4" name="Slide Number Placeholder 3"/>
          <p:cNvSpPr>
            <a:spLocks noGrp="1"/>
          </p:cNvSpPr>
          <p:nvPr>
            <p:ph type="sldNum" sz="quarter" idx="10"/>
          </p:nvPr>
        </p:nvSpPr>
        <p:spPr/>
        <p:txBody>
          <a:bodyPr/>
          <a:lstStyle/>
          <a:p>
            <a:fld id="{BAD03FCC-E714-4F04-968B-87C41AEA6632}" type="slidenum">
              <a:rPr lang="en-US" smtClean="0"/>
              <a:t>25</a:t>
            </a:fld>
            <a:endParaRPr lang="en-US"/>
          </a:p>
        </p:txBody>
      </p:sp>
    </p:spTree>
    <p:extLst>
      <p:ext uri="{BB962C8B-B14F-4D97-AF65-F5344CB8AC3E}">
        <p14:creationId xmlns:p14="http://schemas.microsoft.com/office/powerpoint/2010/main" val="20514340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2015 Sony A7 II</a:t>
            </a:r>
            <a:endParaRPr lang="en-US" dirty="0"/>
          </a:p>
        </p:txBody>
      </p:sp>
      <p:sp>
        <p:nvSpPr>
          <p:cNvPr id="4" name="Slide Number Placeholder 3"/>
          <p:cNvSpPr>
            <a:spLocks noGrp="1"/>
          </p:cNvSpPr>
          <p:nvPr>
            <p:ph type="sldNum" sz="quarter" idx="10"/>
          </p:nvPr>
        </p:nvSpPr>
        <p:spPr/>
        <p:txBody>
          <a:bodyPr/>
          <a:lstStyle/>
          <a:p>
            <a:fld id="{BAD03FCC-E714-4F04-968B-87C41AEA6632}" type="slidenum">
              <a:rPr lang="en-US" smtClean="0"/>
              <a:t>29</a:t>
            </a:fld>
            <a:endParaRPr lang="en-US"/>
          </a:p>
        </p:txBody>
      </p:sp>
    </p:spTree>
    <p:extLst>
      <p:ext uri="{BB962C8B-B14F-4D97-AF65-F5344CB8AC3E}">
        <p14:creationId xmlns:p14="http://schemas.microsoft.com/office/powerpoint/2010/main" val="24490594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2017 Fort</a:t>
            </a:r>
            <a:r>
              <a:rPr lang="en-US" baseline="0" dirty="0" smtClean="0"/>
              <a:t> Clinch Drive Sony A7 II</a:t>
            </a:r>
            <a:endParaRPr lang="en-US" dirty="0"/>
          </a:p>
        </p:txBody>
      </p:sp>
      <p:sp>
        <p:nvSpPr>
          <p:cNvPr id="4" name="Slide Number Placeholder 3"/>
          <p:cNvSpPr>
            <a:spLocks noGrp="1"/>
          </p:cNvSpPr>
          <p:nvPr>
            <p:ph type="sldNum" sz="quarter" idx="10"/>
          </p:nvPr>
        </p:nvSpPr>
        <p:spPr/>
        <p:txBody>
          <a:bodyPr/>
          <a:lstStyle/>
          <a:p>
            <a:fld id="{BAD03FCC-E714-4F04-968B-87C41AEA6632}" type="slidenum">
              <a:rPr lang="en-US" smtClean="0"/>
              <a:t>31</a:t>
            </a:fld>
            <a:endParaRPr lang="en-US"/>
          </a:p>
        </p:txBody>
      </p:sp>
    </p:spTree>
    <p:extLst>
      <p:ext uri="{BB962C8B-B14F-4D97-AF65-F5344CB8AC3E}">
        <p14:creationId xmlns:p14="http://schemas.microsoft.com/office/powerpoint/2010/main" val="32571070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2021 Fuji X100T</a:t>
            </a:r>
            <a:endParaRPr lang="en-US" dirty="0"/>
          </a:p>
        </p:txBody>
      </p:sp>
      <p:sp>
        <p:nvSpPr>
          <p:cNvPr id="4" name="Slide Number Placeholder 3"/>
          <p:cNvSpPr>
            <a:spLocks noGrp="1"/>
          </p:cNvSpPr>
          <p:nvPr>
            <p:ph type="sldNum" sz="quarter" idx="10"/>
          </p:nvPr>
        </p:nvSpPr>
        <p:spPr/>
        <p:txBody>
          <a:bodyPr/>
          <a:lstStyle/>
          <a:p>
            <a:fld id="{BAD03FCC-E714-4F04-968B-87C41AEA6632}" type="slidenum">
              <a:rPr lang="en-US" smtClean="0"/>
              <a:t>33</a:t>
            </a:fld>
            <a:endParaRPr lang="en-US"/>
          </a:p>
        </p:txBody>
      </p:sp>
    </p:spTree>
    <p:extLst>
      <p:ext uri="{BB962C8B-B14F-4D97-AF65-F5344CB8AC3E}">
        <p14:creationId xmlns:p14="http://schemas.microsoft.com/office/powerpoint/2010/main" val="15289953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2019</a:t>
            </a:r>
            <a:r>
              <a:rPr lang="en-US" baseline="0" dirty="0" smtClean="0"/>
              <a:t> Fuji X100T</a:t>
            </a:r>
            <a:endParaRPr lang="en-US" dirty="0"/>
          </a:p>
        </p:txBody>
      </p:sp>
      <p:sp>
        <p:nvSpPr>
          <p:cNvPr id="4" name="Slide Number Placeholder 3"/>
          <p:cNvSpPr>
            <a:spLocks noGrp="1"/>
          </p:cNvSpPr>
          <p:nvPr>
            <p:ph type="sldNum" sz="quarter" idx="10"/>
          </p:nvPr>
        </p:nvSpPr>
        <p:spPr/>
        <p:txBody>
          <a:bodyPr/>
          <a:lstStyle/>
          <a:p>
            <a:fld id="{BAD03FCC-E714-4F04-968B-87C41AEA6632}" type="slidenum">
              <a:rPr lang="en-US" smtClean="0"/>
              <a:t>35</a:t>
            </a:fld>
            <a:endParaRPr lang="en-US"/>
          </a:p>
        </p:txBody>
      </p:sp>
    </p:spTree>
    <p:extLst>
      <p:ext uri="{BB962C8B-B14F-4D97-AF65-F5344CB8AC3E}">
        <p14:creationId xmlns:p14="http://schemas.microsoft.com/office/powerpoint/2010/main" val="36270001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2019 Fuji X100T</a:t>
            </a:r>
            <a:endParaRPr lang="en-US" dirty="0"/>
          </a:p>
        </p:txBody>
      </p:sp>
      <p:sp>
        <p:nvSpPr>
          <p:cNvPr id="4" name="Slide Number Placeholder 3"/>
          <p:cNvSpPr>
            <a:spLocks noGrp="1"/>
          </p:cNvSpPr>
          <p:nvPr>
            <p:ph type="sldNum" sz="quarter" idx="10"/>
          </p:nvPr>
        </p:nvSpPr>
        <p:spPr/>
        <p:txBody>
          <a:bodyPr/>
          <a:lstStyle/>
          <a:p>
            <a:fld id="{BAD03FCC-E714-4F04-968B-87C41AEA6632}" type="slidenum">
              <a:rPr lang="en-US" smtClean="0"/>
              <a:t>37</a:t>
            </a:fld>
            <a:endParaRPr lang="en-US"/>
          </a:p>
        </p:txBody>
      </p:sp>
    </p:spTree>
    <p:extLst>
      <p:ext uri="{BB962C8B-B14F-4D97-AF65-F5344CB8AC3E}">
        <p14:creationId xmlns:p14="http://schemas.microsoft.com/office/powerpoint/2010/main" val="25362920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2019 Fuji X100T</a:t>
            </a:r>
            <a:endParaRPr lang="en-US" dirty="0"/>
          </a:p>
        </p:txBody>
      </p:sp>
      <p:sp>
        <p:nvSpPr>
          <p:cNvPr id="4" name="Slide Number Placeholder 3"/>
          <p:cNvSpPr>
            <a:spLocks noGrp="1"/>
          </p:cNvSpPr>
          <p:nvPr>
            <p:ph type="sldNum" sz="quarter" idx="10"/>
          </p:nvPr>
        </p:nvSpPr>
        <p:spPr/>
        <p:txBody>
          <a:bodyPr/>
          <a:lstStyle/>
          <a:p>
            <a:fld id="{BAD03FCC-E714-4F04-968B-87C41AEA6632}" type="slidenum">
              <a:rPr lang="en-US" smtClean="0"/>
              <a:t>39</a:t>
            </a:fld>
            <a:endParaRPr lang="en-US"/>
          </a:p>
        </p:txBody>
      </p:sp>
    </p:spTree>
    <p:extLst>
      <p:ext uri="{BB962C8B-B14F-4D97-AF65-F5344CB8AC3E}">
        <p14:creationId xmlns:p14="http://schemas.microsoft.com/office/powerpoint/2010/main" val="7719892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2018 Fuji X100T</a:t>
            </a:r>
            <a:endParaRPr lang="en-US" dirty="0"/>
          </a:p>
        </p:txBody>
      </p:sp>
      <p:sp>
        <p:nvSpPr>
          <p:cNvPr id="4" name="Slide Number Placeholder 3"/>
          <p:cNvSpPr>
            <a:spLocks noGrp="1"/>
          </p:cNvSpPr>
          <p:nvPr>
            <p:ph type="sldNum" sz="quarter" idx="10"/>
          </p:nvPr>
        </p:nvSpPr>
        <p:spPr/>
        <p:txBody>
          <a:bodyPr/>
          <a:lstStyle/>
          <a:p>
            <a:fld id="{BAD03FCC-E714-4F04-968B-87C41AEA6632}" type="slidenum">
              <a:rPr lang="en-US" smtClean="0"/>
              <a:t>41</a:t>
            </a:fld>
            <a:endParaRPr lang="en-US"/>
          </a:p>
        </p:txBody>
      </p:sp>
    </p:spTree>
    <p:extLst>
      <p:ext uri="{BB962C8B-B14F-4D97-AF65-F5344CB8AC3E}">
        <p14:creationId xmlns:p14="http://schemas.microsoft.com/office/powerpoint/2010/main" val="11702503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2019 Fuji X100T</a:t>
            </a:r>
            <a:endParaRPr lang="en-US" dirty="0"/>
          </a:p>
        </p:txBody>
      </p:sp>
      <p:sp>
        <p:nvSpPr>
          <p:cNvPr id="4" name="Slide Number Placeholder 3"/>
          <p:cNvSpPr>
            <a:spLocks noGrp="1"/>
          </p:cNvSpPr>
          <p:nvPr>
            <p:ph type="sldNum" sz="quarter" idx="10"/>
          </p:nvPr>
        </p:nvSpPr>
        <p:spPr/>
        <p:txBody>
          <a:bodyPr/>
          <a:lstStyle/>
          <a:p>
            <a:fld id="{BAD03FCC-E714-4F04-968B-87C41AEA6632}" type="slidenum">
              <a:rPr lang="en-US" smtClean="0"/>
              <a:t>43</a:t>
            </a:fld>
            <a:endParaRPr lang="en-US"/>
          </a:p>
        </p:txBody>
      </p:sp>
    </p:spTree>
    <p:extLst>
      <p:ext uri="{BB962C8B-B14F-4D97-AF65-F5344CB8AC3E}">
        <p14:creationId xmlns:p14="http://schemas.microsoft.com/office/powerpoint/2010/main" val="42000339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2019 Fuji X100T</a:t>
            </a:r>
            <a:endParaRPr lang="en-US" dirty="0"/>
          </a:p>
        </p:txBody>
      </p:sp>
      <p:sp>
        <p:nvSpPr>
          <p:cNvPr id="4" name="Slide Number Placeholder 3"/>
          <p:cNvSpPr>
            <a:spLocks noGrp="1"/>
          </p:cNvSpPr>
          <p:nvPr>
            <p:ph type="sldNum" sz="quarter" idx="10"/>
          </p:nvPr>
        </p:nvSpPr>
        <p:spPr/>
        <p:txBody>
          <a:bodyPr/>
          <a:lstStyle/>
          <a:p>
            <a:fld id="{BAD03FCC-E714-4F04-968B-87C41AEA6632}" type="slidenum">
              <a:rPr lang="en-US" smtClean="0"/>
              <a:t>45</a:t>
            </a:fld>
            <a:endParaRPr lang="en-US"/>
          </a:p>
        </p:txBody>
      </p:sp>
    </p:spTree>
    <p:extLst>
      <p:ext uri="{BB962C8B-B14F-4D97-AF65-F5344CB8AC3E}">
        <p14:creationId xmlns:p14="http://schemas.microsoft.com/office/powerpoint/2010/main" val="4101517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Coconut Grove Marina</a:t>
            </a:r>
            <a:endParaRPr lang="en-US" dirty="0"/>
          </a:p>
        </p:txBody>
      </p:sp>
      <p:sp>
        <p:nvSpPr>
          <p:cNvPr id="4" name="Slide Number Placeholder 3"/>
          <p:cNvSpPr>
            <a:spLocks noGrp="1"/>
          </p:cNvSpPr>
          <p:nvPr>
            <p:ph type="sldNum" sz="quarter" idx="10"/>
          </p:nvPr>
        </p:nvSpPr>
        <p:spPr/>
        <p:txBody>
          <a:bodyPr/>
          <a:lstStyle/>
          <a:p>
            <a:fld id="{BAD03FCC-E714-4F04-968B-87C41AEA6632}" type="slidenum">
              <a:rPr lang="en-US" smtClean="0"/>
              <a:t>6</a:t>
            </a:fld>
            <a:endParaRPr lang="en-US"/>
          </a:p>
        </p:txBody>
      </p:sp>
    </p:spTree>
    <p:extLst>
      <p:ext uri="{BB962C8B-B14F-4D97-AF65-F5344CB8AC3E}">
        <p14:creationId xmlns:p14="http://schemas.microsoft.com/office/powerpoint/2010/main" val="16080714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2016 Nikon D610</a:t>
            </a:r>
            <a:endParaRPr lang="en-US" dirty="0"/>
          </a:p>
        </p:txBody>
      </p:sp>
      <p:sp>
        <p:nvSpPr>
          <p:cNvPr id="4" name="Slide Number Placeholder 3"/>
          <p:cNvSpPr>
            <a:spLocks noGrp="1"/>
          </p:cNvSpPr>
          <p:nvPr>
            <p:ph type="sldNum" sz="quarter" idx="10"/>
          </p:nvPr>
        </p:nvSpPr>
        <p:spPr/>
        <p:txBody>
          <a:bodyPr/>
          <a:lstStyle/>
          <a:p>
            <a:fld id="{BAD03FCC-E714-4F04-968B-87C41AEA6632}" type="slidenum">
              <a:rPr lang="en-US" smtClean="0"/>
              <a:t>47</a:t>
            </a:fld>
            <a:endParaRPr lang="en-US"/>
          </a:p>
        </p:txBody>
      </p:sp>
    </p:spTree>
    <p:extLst>
      <p:ext uri="{BB962C8B-B14F-4D97-AF65-F5344CB8AC3E}">
        <p14:creationId xmlns:p14="http://schemas.microsoft.com/office/powerpoint/2010/main" val="2650046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2017 Nikon D610</a:t>
            </a:r>
            <a:endParaRPr lang="en-US" dirty="0"/>
          </a:p>
        </p:txBody>
      </p:sp>
      <p:sp>
        <p:nvSpPr>
          <p:cNvPr id="4" name="Slide Number Placeholder 3"/>
          <p:cNvSpPr>
            <a:spLocks noGrp="1"/>
          </p:cNvSpPr>
          <p:nvPr>
            <p:ph type="sldNum" sz="quarter" idx="10"/>
          </p:nvPr>
        </p:nvSpPr>
        <p:spPr/>
        <p:txBody>
          <a:bodyPr/>
          <a:lstStyle/>
          <a:p>
            <a:fld id="{BAD03FCC-E714-4F04-968B-87C41AEA6632}" type="slidenum">
              <a:rPr lang="en-US" smtClean="0"/>
              <a:t>49</a:t>
            </a:fld>
            <a:endParaRPr lang="en-US"/>
          </a:p>
        </p:txBody>
      </p:sp>
    </p:spTree>
    <p:extLst>
      <p:ext uri="{BB962C8B-B14F-4D97-AF65-F5344CB8AC3E}">
        <p14:creationId xmlns:p14="http://schemas.microsoft.com/office/powerpoint/2010/main" val="16287692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Gibraltar</a:t>
            </a:r>
            <a:endParaRPr lang="en-US" dirty="0"/>
          </a:p>
        </p:txBody>
      </p:sp>
      <p:sp>
        <p:nvSpPr>
          <p:cNvPr id="4" name="Slide Number Placeholder 3"/>
          <p:cNvSpPr>
            <a:spLocks noGrp="1"/>
          </p:cNvSpPr>
          <p:nvPr>
            <p:ph type="sldNum" sz="quarter" idx="10"/>
          </p:nvPr>
        </p:nvSpPr>
        <p:spPr/>
        <p:txBody>
          <a:bodyPr/>
          <a:lstStyle/>
          <a:p>
            <a:fld id="{BAD03FCC-E714-4F04-968B-87C41AEA6632}" type="slidenum">
              <a:rPr lang="en-US" smtClean="0"/>
              <a:t>8</a:t>
            </a:fld>
            <a:endParaRPr lang="en-US"/>
          </a:p>
        </p:txBody>
      </p:sp>
    </p:spTree>
    <p:extLst>
      <p:ext uri="{BB962C8B-B14F-4D97-AF65-F5344CB8AC3E}">
        <p14:creationId xmlns:p14="http://schemas.microsoft.com/office/powerpoint/2010/main" val="270089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Colosseum, Rome</a:t>
            </a:r>
            <a:endParaRPr lang="en-US" dirty="0"/>
          </a:p>
        </p:txBody>
      </p:sp>
      <p:sp>
        <p:nvSpPr>
          <p:cNvPr id="4" name="Slide Number Placeholder 3"/>
          <p:cNvSpPr>
            <a:spLocks noGrp="1"/>
          </p:cNvSpPr>
          <p:nvPr>
            <p:ph type="sldNum" sz="quarter" idx="10"/>
          </p:nvPr>
        </p:nvSpPr>
        <p:spPr/>
        <p:txBody>
          <a:bodyPr/>
          <a:lstStyle/>
          <a:p>
            <a:fld id="{BAD03FCC-E714-4F04-968B-87C41AEA6632}" type="slidenum">
              <a:rPr lang="en-US" smtClean="0"/>
              <a:t>9</a:t>
            </a:fld>
            <a:endParaRPr lang="en-US"/>
          </a:p>
        </p:txBody>
      </p:sp>
    </p:spTree>
    <p:extLst>
      <p:ext uri="{BB962C8B-B14F-4D97-AF65-F5344CB8AC3E}">
        <p14:creationId xmlns:p14="http://schemas.microsoft.com/office/powerpoint/2010/main" val="41975182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Ullapool, Scotland</a:t>
            </a:r>
            <a:endParaRPr lang="en-US" dirty="0"/>
          </a:p>
        </p:txBody>
      </p:sp>
      <p:sp>
        <p:nvSpPr>
          <p:cNvPr id="4" name="Slide Number Placeholder 3"/>
          <p:cNvSpPr>
            <a:spLocks noGrp="1"/>
          </p:cNvSpPr>
          <p:nvPr>
            <p:ph type="sldNum" sz="quarter" idx="10"/>
          </p:nvPr>
        </p:nvSpPr>
        <p:spPr/>
        <p:txBody>
          <a:bodyPr/>
          <a:lstStyle/>
          <a:p>
            <a:fld id="{BAD03FCC-E714-4F04-968B-87C41AEA6632}" type="slidenum">
              <a:rPr lang="en-US" smtClean="0"/>
              <a:t>10</a:t>
            </a:fld>
            <a:endParaRPr lang="en-US"/>
          </a:p>
        </p:txBody>
      </p:sp>
    </p:spTree>
    <p:extLst>
      <p:ext uri="{BB962C8B-B14F-4D97-AF65-F5344CB8AC3E}">
        <p14:creationId xmlns:p14="http://schemas.microsoft.com/office/powerpoint/2010/main" val="39602854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2012 Fall car</a:t>
            </a:r>
            <a:r>
              <a:rPr lang="en-US" baseline="0" dirty="0" smtClean="0"/>
              <a:t> show</a:t>
            </a:r>
            <a:endParaRPr lang="en-US" dirty="0"/>
          </a:p>
        </p:txBody>
      </p:sp>
      <p:sp>
        <p:nvSpPr>
          <p:cNvPr id="4" name="Slide Number Placeholder 3"/>
          <p:cNvSpPr>
            <a:spLocks noGrp="1"/>
          </p:cNvSpPr>
          <p:nvPr>
            <p:ph type="sldNum" sz="quarter" idx="10"/>
          </p:nvPr>
        </p:nvSpPr>
        <p:spPr/>
        <p:txBody>
          <a:bodyPr/>
          <a:lstStyle/>
          <a:p>
            <a:fld id="{BAD03FCC-E714-4F04-968B-87C41AEA6632}" type="slidenum">
              <a:rPr lang="en-US" smtClean="0"/>
              <a:t>11</a:t>
            </a:fld>
            <a:endParaRPr lang="en-US"/>
          </a:p>
        </p:txBody>
      </p:sp>
    </p:spTree>
    <p:extLst>
      <p:ext uri="{BB962C8B-B14F-4D97-AF65-F5344CB8AC3E}">
        <p14:creationId xmlns:p14="http://schemas.microsoft.com/office/powerpoint/2010/main" val="15825675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Roskilde, Denmark</a:t>
            </a:r>
            <a:endParaRPr lang="en-US" dirty="0"/>
          </a:p>
        </p:txBody>
      </p:sp>
      <p:sp>
        <p:nvSpPr>
          <p:cNvPr id="4" name="Slide Number Placeholder 3"/>
          <p:cNvSpPr>
            <a:spLocks noGrp="1"/>
          </p:cNvSpPr>
          <p:nvPr>
            <p:ph type="sldNum" sz="quarter" idx="10"/>
          </p:nvPr>
        </p:nvSpPr>
        <p:spPr/>
        <p:txBody>
          <a:bodyPr/>
          <a:lstStyle/>
          <a:p>
            <a:fld id="{BAD03FCC-E714-4F04-968B-87C41AEA6632}" type="slidenum">
              <a:rPr lang="en-US" smtClean="0"/>
              <a:t>12</a:t>
            </a:fld>
            <a:endParaRPr lang="en-US"/>
          </a:p>
        </p:txBody>
      </p:sp>
    </p:spTree>
    <p:extLst>
      <p:ext uri="{BB962C8B-B14F-4D97-AF65-F5344CB8AC3E}">
        <p14:creationId xmlns:p14="http://schemas.microsoft.com/office/powerpoint/2010/main" val="20946225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2013 Alligator Farm</a:t>
            </a:r>
            <a:r>
              <a:rPr lang="en-US" baseline="0" dirty="0" smtClean="0"/>
              <a:t> Ektachrome 100</a:t>
            </a:r>
            <a:endParaRPr lang="en-US" dirty="0"/>
          </a:p>
        </p:txBody>
      </p:sp>
      <p:sp>
        <p:nvSpPr>
          <p:cNvPr id="4" name="Slide Number Placeholder 3"/>
          <p:cNvSpPr>
            <a:spLocks noGrp="1"/>
          </p:cNvSpPr>
          <p:nvPr>
            <p:ph type="sldNum" sz="quarter" idx="10"/>
          </p:nvPr>
        </p:nvSpPr>
        <p:spPr/>
        <p:txBody>
          <a:bodyPr/>
          <a:lstStyle/>
          <a:p>
            <a:fld id="{BAD03FCC-E714-4F04-968B-87C41AEA6632}" type="slidenum">
              <a:rPr lang="en-US" smtClean="0"/>
              <a:t>13</a:t>
            </a:fld>
            <a:endParaRPr lang="en-US"/>
          </a:p>
        </p:txBody>
      </p:sp>
    </p:spTree>
    <p:extLst>
      <p:ext uri="{BB962C8B-B14F-4D97-AF65-F5344CB8AC3E}">
        <p14:creationId xmlns:p14="http://schemas.microsoft.com/office/powerpoint/2010/main" val="14219368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28B2BB2-E128-495C-94CF-F00F74F701F9}" type="datetimeFigureOut">
              <a:rPr lang="en-US" smtClean="0"/>
              <a:t>4/26/2021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4603EF-DB93-40E7-8192-DEF0F4E0ED1C}" type="slidenum">
              <a:rPr lang="en-US" smtClean="0"/>
              <a:t>‹#›</a:t>
            </a:fld>
            <a:endParaRPr lang="en-US"/>
          </a:p>
        </p:txBody>
      </p:sp>
    </p:spTree>
    <p:extLst>
      <p:ext uri="{BB962C8B-B14F-4D97-AF65-F5344CB8AC3E}">
        <p14:creationId xmlns:p14="http://schemas.microsoft.com/office/powerpoint/2010/main" val="35906007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8B2BB2-E128-495C-94CF-F00F74F701F9}" type="datetimeFigureOut">
              <a:rPr lang="en-US" smtClean="0"/>
              <a:t>4/26/2021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4603EF-DB93-40E7-8192-DEF0F4E0ED1C}" type="slidenum">
              <a:rPr lang="en-US" smtClean="0"/>
              <a:t>‹#›</a:t>
            </a:fld>
            <a:endParaRPr lang="en-US"/>
          </a:p>
        </p:txBody>
      </p:sp>
    </p:spTree>
    <p:extLst>
      <p:ext uri="{BB962C8B-B14F-4D97-AF65-F5344CB8AC3E}">
        <p14:creationId xmlns:p14="http://schemas.microsoft.com/office/powerpoint/2010/main" val="2586359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8B2BB2-E128-495C-94CF-F00F74F701F9}" type="datetimeFigureOut">
              <a:rPr lang="en-US" smtClean="0"/>
              <a:t>4/26/2021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4603EF-DB93-40E7-8192-DEF0F4E0ED1C}" type="slidenum">
              <a:rPr lang="en-US" smtClean="0"/>
              <a:t>‹#›</a:t>
            </a:fld>
            <a:endParaRPr lang="en-US"/>
          </a:p>
        </p:txBody>
      </p:sp>
    </p:spTree>
    <p:extLst>
      <p:ext uri="{BB962C8B-B14F-4D97-AF65-F5344CB8AC3E}">
        <p14:creationId xmlns:p14="http://schemas.microsoft.com/office/powerpoint/2010/main" val="3511843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8B2BB2-E128-495C-94CF-F00F74F701F9}" type="datetimeFigureOut">
              <a:rPr lang="en-US" smtClean="0"/>
              <a:t>4/26/2021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4603EF-DB93-40E7-8192-DEF0F4E0ED1C}" type="slidenum">
              <a:rPr lang="en-US" smtClean="0"/>
              <a:t>‹#›</a:t>
            </a:fld>
            <a:endParaRPr lang="en-US"/>
          </a:p>
        </p:txBody>
      </p:sp>
    </p:spTree>
    <p:extLst>
      <p:ext uri="{BB962C8B-B14F-4D97-AF65-F5344CB8AC3E}">
        <p14:creationId xmlns:p14="http://schemas.microsoft.com/office/powerpoint/2010/main" val="3053270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8B2BB2-E128-495C-94CF-F00F74F701F9}" type="datetimeFigureOut">
              <a:rPr lang="en-US" smtClean="0"/>
              <a:t>4/26/2021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4603EF-DB93-40E7-8192-DEF0F4E0ED1C}" type="slidenum">
              <a:rPr lang="en-US" smtClean="0"/>
              <a:t>‹#›</a:t>
            </a:fld>
            <a:endParaRPr lang="en-US"/>
          </a:p>
        </p:txBody>
      </p:sp>
    </p:spTree>
    <p:extLst>
      <p:ext uri="{BB962C8B-B14F-4D97-AF65-F5344CB8AC3E}">
        <p14:creationId xmlns:p14="http://schemas.microsoft.com/office/powerpoint/2010/main" val="2213554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28B2BB2-E128-495C-94CF-F00F74F701F9}" type="datetimeFigureOut">
              <a:rPr lang="en-US" smtClean="0"/>
              <a:t>4/26/2021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4603EF-DB93-40E7-8192-DEF0F4E0ED1C}" type="slidenum">
              <a:rPr lang="en-US" smtClean="0"/>
              <a:t>‹#›</a:t>
            </a:fld>
            <a:endParaRPr lang="en-US"/>
          </a:p>
        </p:txBody>
      </p:sp>
    </p:spTree>
    <p:extLst>
      <p:ext uri="{BB962C8B-B14F-4D97-AF65-F5344CB8AC3E}">
        <p14:creationId xmlns:p14="http://schemas.microsoft.com/office/powerpoint/2010/main" val="3744027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28B2BB2-E128-495C-94CF-F00F74F701F9}" type="datetimeFigureOut">
              <a:rPr lang="en-US" smtClean="0"/>
              <a:t>4/26/2021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4603EF-DB93-40E7-8192-DEF0F4E0ED1C}" type="slidenum">
              <a:rPr lang="en-US" smtClean="0"/>
              <a:t>‹#›</a:t>
            </a:fld>
            <a:endParaRPr lang="en-US"/>
          </a:p>
        </p:txBody>
      </p:sp>
    </p:spTree>
    <p:extLst>
      <p:ext uri="{BB962C8B-B14F-4D97-AF65-F5344CB8AC3E}">
        <p14:creationId xmlns:p14="http://schemas.microsoft.com/office/powerpoint/2010/main" val="26514762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28B2BB2-E128-495C-94CF-F00F74F701F9}" type="datetimeFigureOut">
              <a:rPr lang="en-US" smtClean="0"/>
              <a:t>4/26/2021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84603EF-DB93-40E7-8192-DEF0F4E0ED1C}" type="slidenum">
              <a:rPr lang="en-US" smtClean="0"/>
              <a:t>‹#›</a:t>
            </a:fld>
            <a:endParaRPr lang="en-US"/>
          </a:p>
        </p:txBody>
      </p:sp>
    </p:spTree>
    <p:extLst>
      <p:ext uri="{BB962C8B-B14F-4D97-AF65-F5344CB8AC3E}">
        <p14:creationId xmlns:p14="http://schemas.microsoft.com/office/powerpoint/2010/main" val="40071167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8B2BB2-E128-495C-94CF-F00F74F701F9}" type="datetimeFigureOut">
              <a:rPr lang="en-US" smtClean="0"/>
              <a:t>4/26/2021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4603EF-DB93-40E7-8192-DEF0F4E0ED1C}" type="slidenum">
              <a:rPr lang="en-US" smtClean="0"/>
              <a:t>‹#›</a:t>
            </a:fld>
            <a:endParaRPr lang="en-US"/>
          </a:p>
        </p:txBody>
      </p:sp>
    </p:spTree>
    <p:extLst>
      <p:ext uri="{BB962C8B-B14F-4D97-AF65-F5344CB8AC3E}">
        <p14:creationId xmlns:p14="http://schemas.microsoft.com/office/powerpoint/2010/main" val="3781574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8B2BB2-E128-495C-94CF-F00F74F701F9}" type="datetimeFigureOut">
              <a:rPr lang="en-US" smtClean="0"/>
              <a:t>4/26/2021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4603EF-DB93-40E7-8192-DEF0F4E0ED1C}" type="slidenum">
              <a:rPr lang="en-US" smtClean="0"/>
              <a:t>‹#›</a:t>
            </a:fld>
            <a:endParaRPr lang="en-US"/>
          </a:p>
        </p:txBody>
      </p:sp>
    </p:spTree>
    <p:extLst>
      <p:ext uri="{BB962C8B-B14F-4D97-AF65-F5344CB8AC3E}">
        <p14:creationId xmlns:p14="http://schemas.microsoft.com/office/powerpoint/2010/main" val="19747754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8B2BB2-E128-495C-94CF-F00F74F701F9}" type="datetimeFigureOut">
              <a:rPr lang="en-US" smtClean="0"/>
              <a:t>4/26/2021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4603EF-DB93-40E7-8192-DEF0F4E0ED1C}" type="slidenum">
              <a:rPr lang="en-US" smtClean="0"/>
              <a:t>‹#›</a:t>
            </a:fld>
            <a:endParaRPr lang="en-US"/>
          </a:p>
        </p:txBody>
      </p:sp>
    </p:spTree>
    <p:extLst>
      <p:ext uri="{BB962C8B-B14F-4D97-AF65-F5344CB8AC3E}">
        <p14:creationId xmlns:p14="http://schemas.microsoft.com/office/powerpoint/2010/main" val="26241021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8B2BB2-E128-495C-94CF-F00F74F701F9}" type="datetimeFigureOut">
              <a:rPr lang="en-US" smtClean="0"/>
              <a:t>4/26/2021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4603EF-DB93-40E7-8192-DEF0F4E0ED1C}" type="slidenum">
              <a:rPr lang="en-US" smtClean="0"/>
              <a:t>‹#›</a:t>
            </a:fld>
            <a:endParaRPr lang="en-US"/>
          </a:p>
        </p:txBody>
      </p:sp>
    </p:spTree>
    <p:extLst>
      <p:ext uri="{BB962C8B-B14F-4D97-AF65-F5344CB8AC3E}">
        <p14:creationId xmlns:p14="http://schemas.microsoft.com/office/powerpoint/2010/main" val="14745075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2743200"/>
            <a:ext cx="8839200" cy="552450"/>
          </a:xfrm>
        </p:spPr>
        <p:txBody>
          <a:bodyPr>
            <a:normAutofit fontScale="90000"/>
          </a:bodyPr>
          <a:lstStyle/>
          <a:p>
            <a:r>
              <a:rPr lang="en-US" dirty="0" smtClean="0"/>
              <a:t>Black &amp; White</a:t>
            </a:r>
            <a:endParaRPr lang="en-US" dirty="0"/>
          </a:p>
        </p:txBody>
      </p:sp>
      <p:sp>
        <p:nvSpPr>
          <p:cNvPr id="3" name="Subtitle 2"/>
          <p:cNvSpPr>
            <a:spLocks noGrp="1"/>
          </p:cNvSpPr>
          <p:nvPr>
            <p:ph type="subTitle" idx="1"/>
          </p:nvPr>
        </p:nvSpPr>
        <p:spPr>
          <a:xfrm>
            <a:off x="152400" y="3657600"/>
            <a:ext cx="8839200" cy="914400"/>
          </a:xfrm>
        </p:spPr>
        <p:txBody>
          <a:bodyPr>
            <a:noAutofit/>
          </a:bodyPr>
          <a:lstStyle/>
          <a:p>
            <a:r>
              <a:rPr lang="en-US" sz="2400" dirty="0" smtClean="0">
                <a:solidFill>
                  <a:schemeClr val="tx1"/>
                </a:solidFill>
                <a:latin typeface="+mj-lt"/>
                <a:ea typeface="+mj-ea"/>
                <a:cs typeface="+mj-cs"/>
              </a:rPr>
              <a:t>It’s more than removing colors</a:t>
            </a:r>
          </a:p>
          <a:p>
            <a:r>
              <a:rPr lang="en-US" sz="1400" dirty="0" smtClean="0">
                <a:solidFill>
                  <a:schemeClr val="tx1"/>
                </a:solidFill>
                <a:latin typeface="+mj-lt"/>
                <a:ea typeface="+mj-ea"/>
                <a:cs typeface="+mj-cs"/>
              </a:rPr>
              <a:t>©Scotty Elmslie 2021</a:t>
            </a:r>
            <a:endParaRPr lang="en-US" sz="1400" dirty="0">
              <a:solidFill>
                <a:schemeClr val="tx1"/>
              </a:solidFill>
              <a:latin typeface="+mj-lt"/>
              <a:ea typeface="+mj-ea"/>
              <a:cs typeface="+mj-cs"/>
            </a:endParaRPr>
          </a:p>
        </p:txBody>
      </p:sp>
    </p:spTree>
    <p:extLst>
      <p:ext uri="{BB962C8B-B14F-4D97-AF65-F5344CB8AC3E}">
        <p14:creationId xmlns:p14="http://schemas.microsoft.com/office/powerpoint/2010/main" val="1220311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descr="C:\Temporary\B&amp;W Presentation\Color\Smaller images\2003 AQQ Image05-2 H.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4360" y="76200"/>
            <a:ext cx="6861440" cy="67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31476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42" name="Picture 2" descr="C:\Temporary\B&amp;W Presentation\Color\Smaller images\2012 BBB IMG2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304800"/>
            <a:ext cx="8954611"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51982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266" name="Picture 2" descr="C:\Temporary\B&amp;W Presentation\Color\Smaller images\2013 APK IMG00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372" y="457200"/>
            <a:ext cx="8797025" cy="586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41311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2290" name="Picture 2" descr="C:\Temporary\B&amp;W Presentation\Color\Smaller images\2013 BCF IMG2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903" y="304800"/>
            <a:ext cx="8946357"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13146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3314" name="Picture 2" descr="C:\Temporary\B&amp;W Presentation\Color\Smaller images\2013 BDY IMG01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303161"/>
            <a:ext cx="8991600" cy="599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77569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4338" name="Picture 2" descr="C:\Temporary\B&amp;W Presentation\Color\Smaller images\A72035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438" y="293493"/>
            <a:ext cx="8932361" cy="5954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24724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5362" name="Picture 2" descr="C:\Temporary\B&amp;W Presentation\Color\Smaller images\DFC_287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777" y="304800"/>
            <a:ext cx="8931909"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94476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6386" name="Picture 2" descr="C:\Temporary\B&amp;W Presentation\Color\Smaller images\DSC0057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381000"/>
            <a:ext cx="8801100" cy="586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22301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7410" name="Picture 2" descr="C:\Temporary\B&amp;W Presentation\Color\Smaller images\DSC0106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355600"/>
            <a:ext cx="8839200" cy="589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90833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8434" name="Picture 2" descr="C:\Temporary\B&amp;W Presentation\Color\Smaller images\DSC0213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 y="203200"/>
            <a:ext cx="8953500" cy="596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01461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Digital Sensor Response</a:t>
            </a:r>
            <a:endParaRPr lang="en-US" dirty="0"/>
          </a:p>
        </p:txBody>
      </p:sp>
      <p:sp>
        <p:nvSpPr>
          <p:cNvPr id="3" name="Content Placeholder 2"/>
          <p:cNvSpPr>
            <a:spLocks noGrp="1"/>
          </p:cNvSpPr>
          <p:nvPr>
            <p:ph idx="1"/>
          </p:nvPr>
        </p:nvSpPr>
        <p:spPr/>
        <p:txBody>
          <a:bodyPr>
            <a:normAutofit/>
          </a:bodyPr>
          <a:lstStyle/>
          <a:p>
            <a:r>
              <a:rPr lang="en-US" sz="1800" dirty="0" smtClean="0"/>
              <a:t>Light is visible to the sensor from ultraviolet (UV) through infrared (IR)</a:t>
            </a:r>
          </a:p>
          <a:p>
            <a:r>
              <a:rPr lang="en-US" sz="1800" dirty="0" smtClean="0"/>
              <a:t>The human eye cannot see UV </a:t>
            </a:r>
            <a:r>
              <a:rPr lang="en-US" sz="1800" dirty="0"/>
              <a:t>o</a:t>
            </a:r>
            <a:r>
              <a:rPr lang="en-US" sz="1800" dirty="0" smtClean="0"/>
              <a:t>r IR so it is normally prevented from reaching the sensor by a hot mirror (cut filter)</a:t>
            </a:r>
            <a:endParaRPr lang="en-US" sz="1800" dirty="0"/>
          </a:p>
        </p:txBody>
      </p:sp>
      <p:pic>
        <p:nvPicPr>
          <p:cNvPr id="2050" name="Picture 2" descr="C:\Temporary\B&amp;W Presentation\Color\1 Color Response of a Digital Camera 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1600" y="2514600"/>
            <a:ext cx="6528806" cy="4092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05250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9458" name="Picture 2" descr="C:\Temporary\B&amp;W Presentation\Color\Smaller images\DSC0219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 y="330200"/>
            <a:ext cx="8877300" cy="591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12320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482" name="Picture 2" descr="C:\Temporary\B&amp;W Presentation\Color\Smaller images\DSC0225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304800"/>
            <a:ext cx="8915400"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08816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58762"/>
          </a:xfrm>
        </p:spPr>
        <p:txBody>
          <a:bodyPr>
            <a:normAutofit fontScale="90000"/>
          </a:bodyPr>
          <a:lstStyle/>
          <a:p>
            <a:r>
              <a:rPr lang="en-US" sz="1600" dirty="0" smtClean="0"/>
              <a:t>Sometimes we want something other than color (2013)</a:t>
            </a:r>
            <a:endParaRPr lang="en-US" sz="1600" dirty="0"/>
          </a:p>
        </p:txBody>
      </p:sp>
      <p:sp>
        <p:nvSpPr>
          <p:cNvPr id="3" name="Content Placeholder 2"/>
          <p:cNvSpPr>
            <a:spLocks noGrp="1"/>
          </p:cNvSpPr>
          <p:nvPr>
            <p:ph idx="1"/>
          </p:nvPr>
        </p:nvSpPr>
        <p:spPr/>
        <p:txBody>
          <a:bodyPr/>
          <a:lstStyle/>
          <a:p>
            <a:pPr marL="0" indent="0">
              <a:buNone/>
            </a:pPr>
            <a:endParaRPr lang="en-US" dirty="0"/>
          </a:p>
        </p:txBody>
      </p:sp>
      <p:pic>
        <p:nvPicPr>
          <p:cNvPr id="21506" name="Picture 2" descr="C:\Temporary\B&amp;W Presentation\Pairs\Smaller images\1 2003 AQO Image08 H.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0913" y="2703513"/>
            <a:ext cx="1962150" cy="1550987"/>
          </a:xfrm>
          <a:prstGeom prst="rect">
            <a:avLst/>
          </a:prstGeom>
          <a:noFill/>
          <a:extLst>
            <a:ext uri="{909E8E84-426E-40DD-AFC4-6F175D3DCCD1}">
              <a14:hiddenFill xmlns:a14="http://schemas.microsoft.com/office/drawing/2010/main">
                <a:solidFill>
                  <a:srgbClr val="FFFFFF"/>
                </a:solidFill>
              </a14:hiddenFill>
            </a:ext>
          </a:extLst>
        </p:spPr>
      </p:pic>
      <p:pic>
        <p:nvPicPr>
          <p:cNvPr id="21507" name="Picture 3" descr="C:\Temporary\B&amp;W Presentation\Pairs\1 2003 AQO Image08 H.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609599"/>
            <a:ext cx="7748904" cy="6124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69801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58762"/>
          </a:xfrm>
        </p:spPr>
        <p:txBody>
          <a:bodyPr>
            <a:normAutofit fontScale="90000"/>
          </a:bodyPr>
          <a:lstStyle/>
          <a:p>
            <a:r>
              <a:rPr lang="en-US" sz="1600" dirty="0" smtClean="0"/>
              <a:t>The green was not what I wanted</a:t>
            </a:r>
            <a:endParaRPr lang="en-US" sz="1600" dirty="0"/>
          </a:p>
        </p:txBody>
      </p:sp>
      <p:sp>
        <p:nvSpPr>
          <p:cNvPr id="3" name="Content Placeholder 2"/>
          <p:cNvSpPr>
            <a:spLocks noGrp="1"/>
          </p:cNvSpPr>
          <p:nvPr>
            <p:ph idx="1"/>
          </p:nvPr>
        </p:nvSpPr>
        <p:spPr/>
        <p:txBody>
          <a:bodyPr/>
          <a:lstStyle/>
          <a:p>
            <a:endParaRPr lang="en-US"/>
          </a:p>
        </p:txBody>
      </p:sp>
      <p:pic>
        <p:nvPicPr>
          <p:cNvPr id="22530" name="Picture 2" descr="C:\Temporary\B&amp;W Presentation\Pairs\2 2003 AQO Image08 H.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1711" y="533400"/>
            <a:ext cx="7924800" cy="6263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35771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34962"/>
          </a:xfrm>
        </p:spPr>
        <p:txBody>
          <a:bodyPr>
            <a:normAutofit fontScale="90000"/>
          </a:bodyPr>
          <a:lstStyle/>
          <a:p>
            <a:r>
              <a:rPr lang="en-US" sz="1600" dirty="0" smtClean="0"/>
              <a:t>Same location 1983 on B&amp;W film</a:t>
            </a:r>
            <a:endParaRPr lang="en-US" sz="1600" dirty="0"/>
          </a:p>
        </p:txBody>
      </p:sp>
      <p:sp>
        <p:nvSpPr>
          <p:cNvPr id="3" name="Content Placeholder 2"/>
          <p:cNvSpPr>
            <a:spLocks noGrp="1"/>
          </p:cNvSpPr>
          <p:nvPr>
            <p:ph idx="1"/>
          </p:nvPr>
        </p:nvSpPr>
        <p:spPr/>
        <p:txBody>
          <a:bodyPr/>
          <a:lstStyle/>
          <a:p>
            <a:endParaRPr lang="en-US"/>
          </a:p>
        </p:txBody>
      </p:sp>
      <p:pic>
        <p:nvPicPr>
          <p:cNvPr id="23554" name="Picture 2" descr="C:\Temporary\B&amp;W Presentation\Pairs\3 1983 CV Image26_8x1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2917" y="569779"/>
            <a:ext cx="4953000" cy="619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27954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58762"/>
          </a:xfrm>
        </p:spPr>
        <p:txBody>
          <a:bodyPr>
            <a:normAutofit fontScale="90000"/>
          </a:bodyPr>
          <a:lstStyle/>
          <a:p>
            <a:r>
              <a:rPr lang="en-US" sz="1600" dirty="0" smtClean="0"/>
              <a:t>Colors facilitate different conversions</a:t>
            </a:r>
            <a:endParaRPr lang="en-US" sz="1600" dirty="0"/>
          </a:p>
        </p:txBody>
      </p:sp>
      <p:sp>
        <p:nvSpPr>
          <p:cNvPr id="3" name="Content Placeholder 2"/>
          <p:cNvSpPr>
            <a:spLocks noGrp="1"/>
          </p:cNvSpPr>
          <p:nvPr>
            <p:ph idx="1"/>
          </p:nvPr>
        </p:nvSpPr>
        <p:spPr/>
        <p:txBody>
          <a:bodyPr/>
          <a:lstStyle/>
          <a:p>
            <a:endParaRPr lang="en-US"/>
          </a:p>
        </p:txBody>
      </p:sp>
      <p:pic>
        <p:nvPicPr>
          <p:cNvPr id="24578" name="Picture 2" descr="C:\Temporary\B&amp;W Presentation\Pairs\1984 HG Image08 M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524059"/>
            <a:ext cx="7464650" cy="6216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327732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58762"/>
          </a:xfrm>
        </p:spPr>
        <p:txBody>
          <a:bodyPr>
            <a:normAutofit fontScale="90000"/>
          </a:bodyPr>
          <a:lstStyle/>
          <a:p>
            <a:r>
              <a:rPr lang="en-US" sz="1600" dirty="0" smtClean="0"/>
              <a:t>Basic conversion to B&amp;W (desaturation)</a:t>
            </a:r>
            <a:endParaRPr lang="en-US" sz="1600" dirty="0"/>
          </a:p>
        </p:txBody>
      </p:sp>
      <p:sp>
        <p:nvSpPr>
          <p:cNvPr id="3" name="Content Placeholder 2"/>
          <p:cNvSpPr>
            <a:spLocks noGrp="1"/>
          </p:cNvSpPr>
          <p:nvPr>
            <p:ph idx="1"/>
          </p:nvPr>
        </p:nvSpPr>
        <p:spPr/>
        <p:txBody>
          <a:bodyPr/>
          <a:lstStyle/>
          <a:p>
            <a:endParaRPr lang="en-US"/>
          </a:p>
        </p:txBody>
      </p:sp>
      <p:pic>
        <p:nvPicPr>
          <p:cNvPr id="25602" name="Picture 2" descr="C:\Temporary\B&amp;W Presentation\Pairs\1984 HG Image08 MM_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533400"/>
            <a:ext cx="7502420" cy="624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93928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58762"/>
          </a:xfrm>
        </p:spPr>
        <p:txBody>
          <a:bodyPr>
            <a:normAutofit fontScale="90000"/>
          </a:bodyPr>
          <a:lstStyle/>
          <a:p>
            <a:r>
              <a:rPr lang="en-US" sz="1600" dirty="0" smtClean="0"/>
              <a:t>Red made brighter</a:t>
            </a:r>
            <a:endParaRPr lang="en-US" sz="1600" dirty="0"/>
          </a:p>
        </p:txBody>
      </p:sp>
      <p:sp>
        <p:nvSpPr>
          <p:cNvPr id="3" name="Content Placeholder 2"/>
          <p:cNvSpPr>
            <a:spLocks noGrp="1"/>
          </p:cNvSpPr>
          <p:nvPr>
            <p:ph idx="1"/>
          </p:nvPr>
        </p:nvSpPr>
        <p:spPr/>
        <p:txBody>
          <a:bodyPr/>
          <a:lstStyle/>
          <a:p>
            <a:endParaRPr lang="en-US"/>
          </a:p>
        </p:txBody>
      </p:sp>
      <p:pic>
        <p:nvPicPr>
          <p:cNvPr id="26626" name="Picture 2" descr="C:\Temporary\B&amp;W Presentation\Pairs\1984 HG Image08 MM_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533400"/>
            <a:ext cx="7467600" cy="6219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730660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58762"/>
          </a:xfrm>
        </p:spPr>
        <p:txBody>
          <a:bodyPr>
            <a:normAutofit fontScale="90000"/>
          </a:bodyPr>
          <a:lstStyle/>
          <a:p>
            <a:r>
              <a:rPr lang="en-US" sz="1600" dirty="0" smtClean="0"/>
              <a:t>Red made darker</a:t>
            </a:r>
            <a:endParaRPr lang="en-US" sz="1600" dirty="0"/>
          </a:p>
        </p:txBody>
      </p:sp>
      <p:sp>
        <p:nvSpPr>
          <p:cNvPr id="3" name="Content Placeholder 2"/>
          <p:cNvSpPr>
            <a:spLocks noGrp="1"/>
          </p:cNvSpPr>
          <p:nvPr>
            <p:ph idx="1"/>
          </p:nvPr>
        </p:nvSpPr>
        <p:spPr/>
        <p:txBody>
          <a:bodyPr/>
          <a:lstStyle/>
          <a:p>
            <a:endParaRPr lang="en-US"/>
          </a:p>
        </p:txBody>
      </p:sp>
      <p:pic>
        <p:nvPicPr>
          <p:cNvPr id="27650" name="Picture 2" descr="C:\Temporary\B&amp;W Presentation\Pairs\1984 HG Image08 MM_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4873" y="533400"/>
            <a:ext cx="7502419" cy="624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32952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58762"/>
          </a:xfrm>
        </p:spPr>
        <p:txBody>
          <a:bodyPr>
            <a:normAutofit fontScale="90000"/>
          </a:bodyPr>
          <a:lstStyle/>
          <a:p>
            <a:r>
              <a:rPr lang="en-US" sz="1600" dirty="0" smtClean="0"/>
              <a:t>Fort </a:t>
            </a:r>
            <a:r>
              <a:rPr lang="en-US" sz="1600" dirty="0" err="1" smtClean="0"/>
              <a:t>Barrancas</a:t>
            </a:r>
            <a:r>
              <a:rPr lang="en-US" sz="1600" dirty="0" smtClean="0"/>
              <a:t>, Pensacola</a:t>
            </a:r>
            <a:endParaRPr lang="en-US" sz="1600" dirty="0"/>
          </a:p>
        </p:txBody>
      </p:sp>
      <p:sp>
        <p:nvSpPr>
          <p:cNvPr id="3" name="Content Placeholder 2"/>
          <p:cNvSpPr>
            <a:spLocks noGrp="1"/>
          </p:cNvSpPr>
          <p:nvPr>
            <p:ph idx="1"/>
          </p:nvPr>
        </p:nvSpPr>
        <p:spPr/>
        <p:txBody>
          <a:bodyPr/>
          <a:lstStyle/>
          <a:p>
            <a:endParaRPr lang="en-US"/>
          </a:p>
        </p:txBody>
      </p:sp>
      <p:pic>
        <p:nvPicPr>
          <p:cNvPr id="30722" name="Picture 2" descr="C:\Temporary\B&amp;W Presentation\Pairs\DSC0112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533400"/>
            <a:ext cx="9029700" cy="601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03648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5486400"/>
            <a:ext cx="5715000" cy="1219200"/>
          </a:xfrm>
        </p:spPr>
        <p:txBody>
          <a:bodyPr>
            <a:normAutofit fontScale="90000"/>
          </a:bodyPr>
          <a:lstStyle/>
          <a:p>
            <a:pPr algn="l"/>
            <a:r>
              <a:rPr lang="en-US" sz="1600" dirty="0" smtClean="0"/>
              <a:t>RawDigger display of raw histograms in a typical outdoor scene.  The position of the green plot is slightly to the right of the blue and red plots.  </a:t>
            </a:r>
            <a:br>
              <a:rPr lang="en-US" sz="1600" dirty="0" smtClean="0"/>
            </a:br>
            <a:r>
              <a:rPr lang="en-US" sz="1600" dirty="0"/>
              <a:t/>
            </a:r>
            <a:br>
              <a:rPr lang="en-US" sz="1600" dirty="0"/>
            </a:br>
            <a:r>
              <a:rPr lang="en-US" sz="1600" dirty="0" smtClean="0"/>
              <a:t>Green is the predominant color used to determine luminance which are weighted about 72% green, 21% red and 7% blue.</a:t>
            </a:r>
            <a:br>
              <a:rPr lang="en-US" sz="1600" dirty="0" smtClean="0"/>
            </a:br>
            <a:endParaRPr lang="en-US" sz="1600" dirty="0"/>
          </a:p>
        </p:txBody>
      </p:sp>
      <p:sp>
        <p:nvSpPr>
          <p:cNvPr id="3" name="Content Placeholder 2"/>
          <p:cNvSpPr>
            <a:spLocks noGrp="1"/>
          </p:cNvSpPr>
          <p:nvPr>
            <p:ph idx="1"/>
          </p:nvPr>
        </p:nvSpPr>
        <p:spPr/>
        <p:txBody>
          <a:bodyPr/>
          <a:lstStyle/>
          <a:p>
            <a:endParaRPr lang="en-US" dirty="0"/>
          </a:p>
        </p:txBody>
      </p:sp>
      <p:pic>
        <p:nvPicPr>
          <p:cNvPr id="4098" name="Picture 2" descr="C:\Temporary\ETTR Limits\F10T1729 R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266" y="228600"/>
            <a:ext cx="8859624" cy="4983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608019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58762"/>
          </a:xfrm>
        </p:spPr>
        <p:txBody>
          <a:bodyPr>
            <a:normAutofit fontScale="90000"/>
          </a:bodyPr>
          <a:lstStyle/>
          <a:p>
            <a:r>
              <a:rPr lang="en-US" sz="1800" dirty="0" smtClean="0"/>
              <a:t>Basic conversion</a:t>
            </a:r>
            <a:endParaRPr lang="en-US" sz="1800" dirty="0"/>
          </a:p>
        </p:txBody>
      </p:sp>
      <p:sp>
        <p:nvSpPr>
          <p:cNvPr id="3" name="Content Placeholder 2"/>
          <p:cNvSpPr>
            <a:spLocks noGrp="1"/>
          </p:cNvSpPr>
          <p:nvPr>
            <p:ph idx="1"/>
          </p:nvPr>
        </p:nvSpPr>
        <p:spPr/>
        <p:txBody>
          <a:bodyPr/>
          <a:lstStyle/>
          <a:p>
            <a:endParaRPr lang="en-US"/>
          </a:p>
        </p:txBody>
      </p:sp>
      <p:pic>
        <p:nvPicPr>
          <p:cNvPr id="31746" name="Picture 2" descr="C:\Temporary\B&amp;W Presentation\Pairs\DSC0112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06" y="533400"/>
            <a:ext cx="9029700" cy="601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012188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58762"/>
          </a:xfrm>
        </p:spPr>
        <p:txBody>
          <a:bodyPr>
            <a:normAutofit fontScale="90000"/>
          </a:bodyPr>
          <a:lstStyle/>
          <a:p>
            <a:r>
              <a:rPr lang="en-US" sz="1600" dirty="0" smtClean="0"/>
              <a:t>Fort Clinch Road</a:t>
            </a:r>
            <a:endParaRPr lang="en-US" sz="1600" dirty="0"/>
          </a:p>
        </p:txBody>
      </p:sp>
      <p:sp>
        <p:nvSpPr>
          <p:cNvPr id="3" name="Content Placeholder 2"/>
          <p:cNvSpPr>
            <a:spLocks noGrp="1"/>
          </p:cNvSpPr>
          <p:nvPr>
            <p:ph idx="1"/>
          </p:nvPr>
        </p:nvSpPr>
        <p:spPr/>
        <p:txBody>
          <a:bodyPr/>
          <a:lstStyle/>
          <a:p>
            <a:endParaRPr lang="en-US"/>
          </a:p>
        </p:txBody>
      </p:sp>
      <p:pic>
        <p:nvPicPr>
          <p:cNvPr id="32770" name="Picture 2" descr="C:\Temporary\B&amp;W Presentation\Pairs\DSC0199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551098"/>
            <a:ext cx="9003153" cy="6002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621109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58762"/>
          </a:xfrm>
        </p:spPr>
        <p:txBody>
          <a:bodyPr>
            <a:normAutofit fontScale="90000"/>
          </a:bodyPr>
          <a:lstStyle/>
          <a:p>
            <a:r>
              <a:rPr lang="en-US" sz="1600" dirty="0" smtClean="0"/>
              <a:t>B&amp;W separated the moss from the green foliage</a:t>
            </a:r>
            <a:endParaRPr lang="en-US" sz="1600" dirty="0"/>
          </a:p>
        </p:txBody>
      </p:sp>
      <p:sp>
        <p:nvSpPr>
          <p:cNvPr id="3" name="Content Placeholder 2"/>
          <p:cNvSpPr>
            <a:spLocks noGrp="1"/>
          </p:cNvSpPr>
          <p:nvPr>
            <p:ph idx="1"/>
          </p:nvPr>
        </p:nvSpPr>
        <p:spPr/>
        <p:txBody>
          <a:bodyPr/>
          <a:lstStyle/>
          <a:p>
            <a:endParaRPr lang="en-US"/>
          </a:p>
        </p:txBody>
      </p:sp>
      <p:pic>
        <p:nvPicPr>
          <p:cNvPr id="33794" name="Picture 2" descr="C:\Temporary\B&amp;W Presentation\Pairs\DSC01992-B&amp;W.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826" y="533400"/>
            <a:ext cx="9029700" cy="601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698598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58762"/>
          </a:xfrm>
        </p:spPr>
        <p:txBody>
          <a:bodyPr>
            <a:normAutofit fontScale="90000"/>
          </a:bodyPr>
          <a:lstStyle/>
          <a:p>
            <a:r>
              <a:rPr lang="en-US" sz="1600" dirty="0" smtClean="0"/>
              <a:t>Marina floating docks colors might be distracting</a:t>
            </a:r>
            <a:endParaRPr lang="en-US" sz="1600" dirty="0"/>
          </a:p>
        </p:txBody>
      </p:sp>
      <p:sp>
        <p:nvSpPr>
          <p:cNvPr id="3" name="Content Placeholder 2"/>
          <p:cNvSpPr>
            <a:spLocks noGrp="1"/>
          </p:cNvSpPr>
          <p:nvPr>
            <p:ph idx="1"/>
          </p:nvPr>
        </p:nvSpPr>
        <p:spPr/>
        <p:txBody>
          <a:bodyPr/>
          <a:lstStyle/>
          <a:p>
            <a:endParaRPr lang="en-US"/>
          </a:p>
        </p:txBody>
      </p:sp>
      <p:pic>
        <p:nvPicPr>
          <p:cNvPr id="49154" name="Picture 2" descr="C:\Temporary\B&amp;W Presentation\Pairs\F10T204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558800"/>
            <a:ext cx="8877300" cy="591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228478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58762"/>
          </a:xfrm>
        </p:spPr>
        <p:txBody>
          <a:bodyPr>
            <a:normAutofit fontScale="90000"/>
          </a:bodyPr>
          <a:lstStyle/>
          <a:p>
            <a:r>
              <a:rPr lang="en-US" sz="1600" dirty="0" smtClean="0"/>
              <a:t>Distractions reduced</a:t>
            </a:r>
            <a:endParaRPr lang="en-US" sz="1600" dirty="0"/>
          </a:p>
        </p:txBody>
      </p:sp>
      <p:sp>
        <p:nvSpPr>
          <p:cNvPr id="3" name="Content Placeholder 2"/>
          <p:cNvSpPr>
            <a:spLocks noGrp="1"/>
          </p:cNvSpPr>
          <p:nvPr>
            <p:ph idx="1"/>
          </p:nvPr>
        </p:nvSpPr>
        <p:spPr/>
        <p:txBody>
          <a:bodyPr/>
          <a:lstStyle/>
          <a:p>
            <a:endParaRPr lang="en-US"/>
          </a:p>
        </p:txBody>
      </p:sp>
      <p:pic>
        <p:nvPicPr>
          <p:cNvPr id="50178" name="Picture 2" descr="C:\Temporary\B&amp;W Presentation\Pairs\F10T2042_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255" y="524714"/>
            <a:ext cx="8928428" cy="5952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92574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58762"/>
          </a:xfrm>
        </p:spPr>
        <p:txBody>
          <a:bodyPr>
            <a:normAutofit fontScale="90000"/>
          </a:bodyPr>
          <a:lstStyle/>
          <a:p>
            <a:r>
              <a:rPr lang="en-US" sz="1600" dirty="0" smtClean="0"/>
              <a:t>Dock – blue sky and water and green pilings compete for attention</a:t>
            </a:r>
            <a:endParaRPr lang="en-US" sz="1600" dirty="0"/>
          </a:p>
        </p:txBody>
      </p:sp>
      <p:sp>
        <p:nvSpPr>
          <p:cNvPr id="3" name="Content Placeholder 2"/>
          <p:cNvSpPr>
            <a:spLocks noGrp="1"/>
          </p:cNvSpPr>
          <p:nvPr>
            <p:ph idx="1"/>
          </p:nvPr>
        </p:nvSpPr>
        <p:spPr/>
        <p:txBody>
          <a:bodyPr/>
          <a:lstStyle/>
          <a:p>
            <a:endParaRPr lang="en-US"/>
          </a:p>
        </p:txBody>
      </p:sp>
      <p:pic>
        <p:nvPicPr>
          <p:cNvPr id="36866" name="Picture 2" descr="C:\Temporary\B&amp;W Presentation\Pairs\F10T0488-CO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533400"/>
            <a:ext cx="9029700" cy="601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86309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58762"/>
          </a:xfrm>
        </p:spPr>
        <p:txBody>
          <a:bodyPr>
            <a:normAutofit fontScale="90000"/>
          </a:bodyPr>
          <a:lstStyle/>
          <a:p>
            <a:r>
              <a:rPr lang="en-US" sz="1600" dirty="0" smtClean="0"/>
              <a:t>Removing the colors draws attention to the planks</a:t>
            </a:r>
            <a:endParaRPr lang="en-US" sz="1600" dirty="0"/>
          </a:p>
        </p:txBody>
      </p:sp>
      <p:sp>
        <p:nvSpPr>
          <p:cNvPr id="3" name="Content Placeholder 2"/>
          <p:cNvSpPr>
            <a:spLocks noGrp="1"/>
          </p:cNvSpPr>
          <p:nvPr>
            <p:ph idx="1"/>
          </p:nvPr>
        </p:nvSpPr>
        <p:spPr/>
        <p:txBody>
          <a:bodyPr/>
          <a:lstStyle/>
          <a:p>
            <a:endParaRPr lang="en-US"/>
          </a:p>
        </p:txBody>
      </p:sp>
      <p:pic>
        <p:nvPicPr>
          <p:cNvPr id="37890" name="Picture 2" descr="C:\Temporary\B&amp;W Presentation\Pairs\F10T0488-CO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533400"/>
            <a:ext cx="9029700" cy="601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43665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58762"/>
          </a:xfrm>
        </p:spPr>
        <p:txBody>
          <a:bodyPr>
            <a:normAutofit fontScale="90000"/>
          </a:bodyPr>
          <a:lstStyle/>
          <a:p>
            <a:r>
              <a:rPr lang="en-US" sz="1600" dirty="0" smtClean="0"/>
              <a:t>Colored objects draw the viewer’s attention</a:t>
            </a:r>
            <a:endParaRPr lang="en-US" sz="1600" dirty="0"/>
          </a:p>
        </p:txBody>
      </p:sp>
      <p:sp>
        <p:nvSpPr>
          <p:cNvPr id="3" name="Content Placeholder 2"/>
          <p:cNvSpPr>
            <a:spLocks noGrp="1"/>
          </p:cNvSpPr>
          <p:nvPr>
            <p:ph idx="1"/>
          </p:nvPr>
        </p:nvSpPr>
        <p:spPr/>
        <p:txBody>
          <a:bodyPr/>
          <a:lstStyle/>
          <a:p>
            <a:endParaRPr lang="en-US"/>
          </a:p>
        </p:txBody>
      </p:sp>
      <p:pic>
        <p:nvPicPr>
          <p:cNvPr id="38914" name="Picture 2" descr="C:\Temporary\B&amp;W Presentation\Pairs\F10T0490-CO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533400"/>
            <a:ext cx="9029700" cy="601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692597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58762"/>
          </a:xfrm>
        </p:spPr>
        <p:txBody>
          <a:bodyPr>
            <a:normAutofit fontScale="90000"/>
          </a:bodyPr>
          <a:lstStyle/>
          <a:p>
            <a:r>
              <a:rPr lang="en-US" sz="1600" dirty="0" smtClean="0"/>
              <a:t>Now the entire structure is the subject</a:t>
            </a:r>
            <a:endParaRPr lang="en-US" sz="1600" dirty="0"/>
          </a:p>
        </p:txBody>
      </p:sp>
      <p:sp>
        <p:nvSpPr>
          <p:cNvPr id="3" name="Content Placeholder 2"/>
          <p:cNvSpPr>
            <a:spLocks noGrp="1"/>
          </p:cNvSpPr>
          <p:nvPr>
            <p:ph idx="1"/>
          </p:nvPr>
        </p:nvSpPr>
        <p:spPr/>
        <p:txBody>
          <a:bodyPr/>
          <a:lstStyle/>
          <a:p>
            <a:endParaRPr lang="en-US"/>
          </a:p>
        </p:txBody>
      </p:sp>
      <p:pic>
        <p:nvPicPr>
          <p:cNvPr id="39938" name="Picture 2" descr="C:\Temporary\B&amp;W Presentation\Pairs\F10T0490-CO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533400"/>
            <a:ext cx="8915400"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323157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58762"/>
          </a:xfrm>
        </p:spPr>
        <p:txBody>
          <a:bodyPr>
            <a:normAutofit fontScale="90000"/>
          </a:bodyPr>
          <a:lstStyle/>
          <a:p>
            <a:r>
              <a:rPr lang="en-US" sz="1800" dirty="0" smtClean="0"/>
              <a:t>Colors draw attention away from the center</a:t>
            </a:r>
            <a:endParaRPr lang="en-US" sz="1800" dirty="0"/>
          </a:p>
        </p:txBody>
      </p:sp>
      <p:sp>
        <p:nvSpPr>
          <p:cNvPr id="3" name="Content Placeholder 2"/>
          <p:cNvSpPr>
            <a:spLocks noGrp="1"/>
          </p:cNvSpPr>
          <p:nvPr>
            <p:ph idx="1"/>
          </p:nvPr>
        </p:nvSpPr>
        <p:spPr/>
        <p:txBody>
          <a:bodyPr/>
          <a:lstStyle/>
          <a:p>
            <a:endParaRPr lang="en-US"/>
          </a:p>
        </p:txBody>
      </p:sp>
      <p:pic>
        <p:nvPicPr>
          <p:cNvPr id="40962" name="Picture 2" descr="C:\Temporary\B&amp;W Presentation\Pairs\F10T0491-CO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4600" y="533400"/>
            <a:ext cx="4114800" cy="617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01719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715"/>
            <a:ext cx="8229600" cy="258762"/>
          </a:xfrm>
        </p:spPr>
        <p:txBody>
          <a:bodyPr>
            <a:noAutofit/>
          </a:bodyPr>
          <a:lstStyle/>
          <a:p>
            <a:r>
              <a:rPr lang="en-US" sz="1600" dirty="0" smtClean="0"/>
              <a:t>Colors can be saturated</a:t>
            </a:r>
            <a:endParaRPr lang="en-US" sz="1600" dirty="0"/>
          </a:p>
        </p:txBody>
      </p:sp>
      <p:sp>
        <p:nvSpPr>
          <p:cNvPr id="3" name="Content Placeholder 2"/>
          <p:cNvSpPr>
            <a:spLocks noGrp="1"/>
          </p:cNvSpPr>
          <p:nvPr>
            <p:ph idx="1"/>
          </p:nvPr>
        </p:nvSpPr>
        <p:spPr/>
        <p:txBody>
          <a:bodyPr/>
          <a:lstStyle/>
          <a:p>
            <a:pPr marL="0" indent="0">
              <a:buNone/>
            </a:pPr>
            <a:endParaRPr lang="en-US" dirty="0"/>
          </a:p>
        </p:txBody>
      </p:sp>
      <p:pic>
        <p:nvPicPr>
          <p:cNvPr id="3075" name="Picture 3" descr="C:\Temporary\B&amp;W Presentation\Color\1985 JX Image06 M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28988" y="2843212"/>
            <a:ext cx="2994520" cy="2490787"/>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Temporary\B&amp;W Presentation\Color\Smaller images\1985 JX Image06 M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304800"/>
            <a:ext cx="7790392" cy="647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764063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0283"/>
            <a:ext cx="8229600" cy="258762"/>
          </a:xfrm>
        </p:spPr>
        <p:txBody>
          <a:bodyPr>
            <a:normAutofit fontScale="90000"/>
          </a:bodyPr>
          <a:lstStyle/>
          <a:p>
            <a:r>
              <a:rPr lang="en-US" sz="1600" dirty="0" smtClean="0"/>
              <a:t>Without color there are no distractions</a:t>
            </a:r>
            <a:endParaRPr lang="en-US" sz="1600" dirty="0"/>
          </a:p>
        </p:txBody>
      </p:sp>
      <p:sp>
        <p:nvSpPr>
          <p:cNvPr id="3" name="Content Placeholder 2"/>
          <p:cNvSpPr>
            <a:spLocks noGrp="1"/>
          </p:cNvSpPr>
          <p:nvPr>
            <p:ph idx="1"/>
          </p:nvPr>
        </p:nvSpPr>
        <p:spPr/>
        <p:txBody>
          <a:bodyPr/>
          <a:lstStyle/>
          <a:p>
            <a:endParaRPr lang="en-US"/>
          </a:p>
        </p:txBody>
      </p:sp>
      <p:pic>
        <p:nvPicPr>
          <p:cNvPr id="41986" name="Picture 2" descr="C:\Temporary\B&amp;W Presentation\Pairs\F10T0491-CO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90800" y="381000"/>
            <a:ext cx="4267200" cy="640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604751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229600" cy="258762"/>
          </a:xfrm>
        </p:spPr>
        <p:txBody>
          <a:bodyPr>
            <a:normAutofit fontScale="90000"/>
          </a:bodyPr>
          <a:lstStyle/>
          <a:p>
            <a:r>
              <a:rPr lang="en-US" sz="1600" dirty="0" smtClean="0"/>
              <a:t>Colors draw attention toward the top and right edges</a:t>
            </a:r>
            <a:endParaRPr lang="en-US" sz="1600" dirty="0"/>
          </a:p>
        </p:txBody>
      </p:sp>
      <p:sp>
        <p:nvSpPr>
          <p:cNvPr id="3" name="Content Placeholder 2"/>
          <p:cNvSpPr>
            <a:spLocks noGrp="1"/>
          </p:cNvSpPr>
          <p:nvPr>
            <p:ph idx="1"/>
          </p:nvPr>
        </p:nvSpPr>
        <p:spPr/>
        <p:txBody>
          <a:bodyPr/>
          <a:lstStyle/>
          <a:p>
            <a:endParaRPr lang="en-US" dirty="0"/>
          </a:p>
        </p:txBody>
      </p:sp>
      <p:pic>
        <p:nvPicPr>
          <p:cNvPr id="43010" name="Picture 2" descr="C:\Temporary\B&amp;W Presentation\Pairs\F10T0494-CO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4600" y="381000"/>
            <a:ext cx="4267200" cy="640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572203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258762"/>
          </a:xfrm>
        </p:spPr>
        <p:txBody>
          <a:bodyPr>
            <a:normAutofit fontScale="90000"/>
          </a:bodyPr>
          <a:lstStyle/>
          <a:p>
            <a:r>
              <a:rPr lang="en-US" sz="1600" dirty="0" smtClean="0"/>
              <a:t>Without color the you see the entire image </a:t>
            </a:r>
            <a:endParaRPr lang="en-US" sz="1600" dirty="0"/>
          </a:p>
        </p:txBody>
      </p:sp>
      <p:sp>
        <p:nvSpPr>
          <p:cNvPr id="3" name="Content Placeholder 2"/>
          <p:cNvSpPr>
            <a:spLocks noGrp="1"/>
          </p:cNvSpPr>
          <p:nvPr>
            <p:ph idx="1"/>
          </p:nvPr>
        </p:nvSpPr>
        <p:spPr/>
        <p:txBody>
          <a:bodyPr/>
          <a:lstStyle/>
          <a:p>
            <a:endParaRPr lang="en-US" dirty="0"/>
          </a:p>
        </p:txBody>
      </p:sp>
      <p:pic>
        <p:nvPicPr>
          <p:cNvPr id="44034" name="Picture 2" descr="C:\Temporary\B&amp;W Presentation\Pairs\F10T0494-CO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90800" y="381000"/>
            <a:ext cx="4267200" cy="640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391769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258762"/>
          </a:xfrm>
        </p:spPr>
        <p:txBody>
          <a:bodyPr>
            <a:normAutofit fontScale="90000"/>
          </a:bodyPr>
          <a:lstStyle/>
          <a:p>
            <a:r>
              <a:rPr lang="en-US" sz="1600" dirty="0" err="1" smtClean="0"/>
              <a:t>Chesser</a:t>
            </a:r>
            <a:r>
              <a:rPr lang="en-US" sz="1600" dirty="0" smtClean="0"/>
              <a:t> cabin Okefenokee Park looks new</a:t>
            </a:r>
            <a:endParaRPr lang="en-US" sz="1600" dirty="0"/>
          </a:p>
        </p:txBody>
      </p:sp>
      <p:sp>
        <p:nvSpPr>
          <p:cNvPr id="3" name="Content Placeholder 2"/>
          <p:cNvSpPr>
            <a:spLocks noGrp="1"/>
          </p:cNvSpPr>
          <p:nvPr>
            <p:ph idx="1"/>
          </p:nvPr>
        </p:nvSpPr>
        <p:spPr/>
        <p:txBody>
          <a:bodyPr/>
          <a:lstStyle/>
          <a:p>
            <a:endParaRPr lang="en-US" dirty="0"/>
          </a:p>
        </p:txBody>
      </p:sp>
      <p:pic>
        <p:nvPicPr>
          <p:cNvPr id="45058" name="Picture 2" descr="C:\Temporary\B&amp;W Presentation\Pairs\F10T138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8400" y="371168"/>
            <a:ext cx="4267200" cy="640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456819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258762"/>
          </a:xfrm>
        </p:spPr>
        <p:txBody>
          <a:bodyPr>
            <a:normAutofit fontScale="90000"/>
          </a:bodyPr>
          <a:lstStyle/>
          <a:p>
            <a:r>
              <a:rPr lang="en-US" sz="1600" dirty="0" smtClean="0"/>
              <a:t>It looks more authentic without color</a:t>
            </a:r>
            <a:endParaRPr lang="en-US" sz="1600" dirty="0"/>
          </a:p>
        </p:txBody>
      </p:sp>
      <p:sp>
        <p:nvSpPr>
          <p:cNvPr id="3" name="Content Placeholder 2"/>
          <p:cNvSpPr>
            <a:spLocks noGrp="1"/>
          </p:cNvSpPr>
          <p:nvPr>
            <p:ph idx="1"/>
          </p:nvPr>
        </p:nvSpPr>
        <p:spPr/>
        <p:txBody>
          <a:bodyPr/>
          <a:lstStyle/>
          <a:p>
            <a:endParaRPr lang="en-US"/>
          </a:p>
        </p:txBody>
      </p:sp>
      <p:pic>
        <p:nvPicPr>
          <p:cNvPr id="46082" name="Picture 2" descr="C:\Temporary\B&amp;W Presentation\Pairs\F10T1380_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38400" y="304800"/>
            <a:ext cx="4343400" cy="6515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670650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258762"/>
          </a:xfrm>
        </p:spPr>
        <p:txBody>
          <a:bodyPr>
            <a:normAutofit fontScale="90000"/>
          </a:bodyPr>
          <a:lstStyle/>
          <a:p>
            <a:r>
              <a:rPr lang="en-US" sz="1600" dirty="0" smtClean="0"/>
              <a:t>Folly Beach, SC on a cold and colorless December morning</a:t>
            </a:r>
            <a:endParaRPr lang="en-US" sz="1600" dirty="0"/>
          </a:p>
        </p:txBody>
      </p:sp>
      <p:sp>
        <p:nvSpPr>
          <p:cNvPr id="3" name="Content Placeholder 2"/>
          <p:cNvSpPr>
            <a:spLocks noGrp="1"/>
          </p:cNvSpPr>
          <p:nvPr>
            <p:ph idx="1"/>
          </p:nvPr>
        </p:nvSpPr>
        <p:spPr/>
        <p:txBody>
          <a:bodyPr/>
          <a:lstStyle/>
          <a:p>
            <a:endParaRPr lang="en-US"/>
          </a:p>
        </p:txBody>
      </p:sp>
      <p:pic>
        <p:nvPicPr>
          <p:cNvPr id="47106" name="Picture 2" descr="C:\Temporary\B&amp;W Presentation\Pairs\F10T147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 y="457200"/>
            <a:ext cx="9029700" cy="601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847087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228600"/>
            <a:ext cx="8229600" cy="182562"/>
          </a:xfrm>
        </p:spPr>
        <p:txBody>
          <a:bodyPr>
            <a:normAutofit fontScale="90000"/>
          </a:bodyPr>
          <a:lstStyle/>
          <a:p>
            <a:r>
              <a:rPr lang="en-US" sz="1600" dirty="0" smtClean="0"/>
              <a:t>The dull colors removed </a:t>
            </a:r>
            <a:r>
              <a:rPr lang="en-US" sz="1600" dirty="0"/>
              <a:t>and the </a:t>
            </a:r>
            <a:r>
              <a:rPr lang="en-US" sz="1600" dirty="0" smtClean="0"/>
              <a:t>made brighter</a:t>
            </a:r>
            <a:endParaRPr lang="en-US" sz="1600" dirty="0"/>
          </a:p>
        </p:txBody>
      </p:sp>
      <p:sp>
        <p:nvSpPr>
          <p:cNvPr id="3" name="Content Placeholder 2"/>
          <p:cNvSpPr>
            <a:spLocks noGrp="1"/>
          </p:cNvSpPr>
          <p:nvPr>
            <p:ph idx="1"/>
          </p:nvPr>
        </p:nvSpPr>
        <p:spPr/>
        <p:txBody>
          <a:bodyPr/>
          <a:lstStyle/>
          <a:p>
            <a:endParaRPr lang="en-US"/>
          </a:p>
        </p:txBody>
      </p:sp>
      <p:pic>
        <p:nvPicPr>
          <p:cNvPr id="48130" name="Picture 2" descr="C:\Temporary\B&amp;W Presentation\Pairs\F10T1472_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533400"/>
            <a:ext cx="8915400"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943088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912" y="152400"/>
            <a:ext cx="8229600" cy="258762"/>
          </a:xfrm>
        </p:spPr>
        <p:txBody>
          <a:bodyPr>
            <a:normAutofit fontScale="90000"/>
          </a:bodyPr>
          <a:lstStyle/>
          <a:p>
            <a:r>
              <a:rPr lang="en-US" sz="1600" dirty="0" smtClean="0"/>
              <a:t>Bonaventure Cemetery Savannah, GA – the vegetation competes with the sculpture</a:t>
            </a:r>
            <a:endParaRPr lang="en-US" sz="1600" dirty="0"/>
          </a:p>
        </p:txBody>
      </p:sp>
      <p:sp>
        <p:nvSpPr>
          <p:cNvPr id="3" name="Content Placeholder 2"/>
          <p:cNvSpPr>
            <a:spLocks noGrp="1"/>
          </p:cNvSpPr>
          <p:nvPr>
            <p:ph idx="1"/>
          </p:nvPr>
        </p:nvSpPr>
        <p:spPr/>
        <p:txBody>
          <a:bodyPr/>
          <a:lstStyle/>
          <a:p>
            <a:endParaRPr lang="en-US"/>
          </a:p>
        </p:txBody>
      </p:sp>
      <p:pic>
        <p:nvPicPr>
          <p:cNvPr id="51202" name="Picture 2" descr="C:\Temporary\B&amp;W Presentation\Pairs\xDSC_236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457200"/>
            <a:ext cx="8953025" cy="5976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298133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334962"/>
          </a:xfrm>
        </p:spPr>
        <p:txBody>
          <a:bodyPr>
            <a:normAutofit fontScale="90000"/>
          </a:bodyPr>
          <a:lstStyle/>
          <a:p>
            <a:r>
              <a:rPr lang="en-US" sz="1600" dirty="0" smtClean="0"/>
              <a:t>Color removed and cropped</a:t>
            </a:r>
            <a:endParaRPr lang="en-US" sz="1600" dirty="0"/>
          </a:p>
        </p:txBody>
      </p:sp>
      <p:sp>
        <p:nvSpPr>
          <p:cNvPr id="3" name="Content Placeholder 2"/>
          <p:cNvSpPr>
            <a:spLocks noGrp="1"/>
          </p:cNvSpPr>
          <p:nvPr>
            <p:ph idx="1"/>
          </p:nvPr>
        </p:nvSpPr>
        <p:spPr/>
        <p:txBody>
          <a:bodyPr/>
          <a:lstStyle/>
          <a:p>
            <a:pPr marL="0" indent="0">
              <a:buNone/>
            </a:pPr>
            <a:endParaRPr lang="en-US" dirty="0"/>
          </a:p>
        </p:txBody>
      </p:sp>
      <p:pic>
        <p:nvPicPr>
          <p:cNvPr id="52226" name="Picture 2" descr="C:\Temporary\B&amp;W Presentation\Pairs\xDSC_2360-BW_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0200" y="381000"/>
            <a:ext cx="6400800" cy="640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137945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724" y="57345"/>
            <a:ext cx="8229600" cy="258762"/>
          </a:xfrm>
        </p:spPr>
        <p:txBody>
          <a:bodyPr>
            <a:normAutofit fontScale="90000"/>
          </a:bodyPr>
          <a:lstStyle/>
          <a:p>
            <a:r>
              <a:rPr lang="en-US" sz="1600" dirty="0" smtClean="0"/>
              <a:t>Alligator Farm Saint Augustine – nothing wrong with the color version</a:t>
            </a:r>
            <a:endParaRPr lang="en-US" sz="1600" dirty="0"/>
          </a:p>
        </p:txBody>
      </p:sp>
      <p:sp>
        <p:nvSpPr>
          <p:cNvPr id="3" name="Content Placeholder 2"/>
          <p:cNvSpPr>
            <a:spLocks noGrp="1"/>
          </p:cNvSpPr>
          <p:nvPr>
            <p:ph idx="1"/>
          </p:nvPr>
        </p:nvSpPr>
        <p:spPr/>
        <p:txBody>
          <a:bodyPr/>
          <a:lstStyle/>
          <a:p>
            <a:endParaRPr lang="en-US" dirty="0"/>
          </a:p>
        </p:txBody>
      </p:sp>
      <p:pic>
        <p:nvPicPr>
          <p:cNvPr id="53250" name="Picture 2" descr="C:\Temporary\B&amp;W Presentation\Pairs\xDSC_377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7450" y="381000"/>
            <a:ext cx="4287298" cy="6424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28955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479" y="152400"/>
            <a:ext cx="8229600" cy="411162"/>
          </a:xfrm>
        </p:spPr>
        <p:txBody>
          <a:bodyPr>
            <a:normAutofit/>
          </a:bodyPr>
          <a:lstStyle/>
          <a:p>
            <a:r>
              <a:rPr lang="en-US" sz="1600" dirty="0" smtClean="0"/>
              <a:t>Or Subtle</a:t>
            </a:r>
            <a:endParaRPr lang="en-US" sz="1600" dirty="0"/>
          </a:p>
        </p:txBody>
      </p:sp>
      <p:sp>
        <p:nvSpPr>
          <p:cNvPr id="3" name="Content Placeholder 2"/>
          <p:cNvSpPr>
            <a:spLocks noGrp="1"/>
          </p:cNvSpPr>
          <p:nvPr>
            <p:ph idx="1"/>
          </p:nvPr>
        </p:nvSpPr>
        <p:spPr/>
        <p:txBody>
          <a:bodyPr/>
          <a:lstStyle/>
          <a:p>
            <a:pPr marL="0" indent="0">
              <a:buNone/>
            </a:pPr>
            <a:endParaRPr lang="en-US" dirty="0"/>
          </a:p>
        </p:txBody>
      </p:sp>
      <p:pic>
        <p:nvPicPr>
          <p:cNvPr id="4098" name="Picture 2" descr="C:\Temporary\B&amp;W Presentation\Color\Smaller images\1984 _IF Image08-4 M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0679" y="533400"/>
            <a:ext cx="8839200" cy="589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67517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258762"/>
          </a:xfrm>
        </p:spPr>
        <p:txBody>
          <a:bodyPr>
            <a:normAutofit fontScale="90000"/>
          </a:bodyPr>
          <a:lstStyle/>
          <a:p>
            <a:r>
              <a:rPr lang="en-US" sz="1600" dirty="0" smtClean="0"/>
              <a:t>Blue and cyan removed to darken the sky – not better, just different</a:t>
            </a:r>
            <a:endParaRPr lang="en-US" sz="1600" dirty="0"/>
          </a:p>
        </p:txBody>
      </p:sp>
      <p:sp>
        <p:nvSpPr>
          <p:cNvPr id="3" name="Content Placeholder 2"/>
          <p:cNvSpPr>
            <a:spLocks noGrp="1"/>
          </p:cNvSpPr>
          <p:nvPr>
            <p:ph idx="1"/>
          </p:nvPr>
        </p:nvSpPr>
        <p:spPr/>
        <p:txBody>
          <a:bodyPr/>
          <a:lstStyle/>
          <a:p>
            <a:endParaRPr lang="en-US"/>
          </a:p>
        </p:txBody>
      </p:sp>
      <p:pic>
        <p:nvPicPr>
          <p:cNvPr id="54274" name="Picture 2" descr="C:\Temporary\B&amp;W Presentation\Pairs\xDSC_3770-B&amp;W.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38400" y="381000"/>
            <a:ext cx="4276541" cy="6408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08394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258762"/>
          </a:xfrm>
        </p:spPr>
        <p:txBody>
          <a:bodyPr>
            <a:normAutofit fontScale="90000"/>
          </a:bodyPr>
          <a:lstStyle/>
          <a:p>
            <a:r>
              <a:rPr lang="en-US" sz="1600" dirty="0" smtClean="0"/>
              <a:t>Color </a:t>
            </a:r>
            <a:r>
              <a:rPr lang="en-US" sz="1600" dirty="0"/>
              <a:t>may be </a:t>
            </a:r>
            <a:r>
              <a:rPr lang="en-US" sz="1600" dirty="0" smtClean="0"/>
              <a:t>why we took the image</a:t>
            </a:r>
            <a:endParaRPr lang="en-US" sz="1600" dirty="0"/>
          </a:p>
        </p:txBody>
      </p:sp>
      <p:sp>
        <p:nvSpPr>
          <p:cNvPr id="3" name="Content Placeholder 2"/>
          <p:cNvSpPr>
            <a:spLocks noGrp="1"/>
          </p:cNvSpPr>
          <p:nvPr>
            <p:ph idx="1"/>
          </p:nvPr>
        </p:nvSpPr>
        <p:spPr/>
        <p:txBody>
          <a:bodyPr/>
          <a:lstStyle/>
          <a:p>
            <a:pPr marL="0" indent="0">
              <a:buNone/>
            </a:pPr>
            <a:endParaRPr lang="en-US" dirty="0"/>
          </a:p>
        </p:txBody>
      </p:sp>
      <p:pic>
        <p:nvPicPr>
          <p:cNvPr id="5122" name="Picture 2" descr="C:\Temporary\B&amp;W Presentation\Color\Smaller images\1988 KB Image0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1097" y="457200"/>
            <a:ext cx="6400799" cy="6282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9564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0" name="Picture 2" descr="C:\Temporary\B&amp;W Presentation\Color\Smaller images\1990 ADZ Image11 H.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9200" y="152399"/>
            <a:ext cx="6629400" cy="6624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50098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normAutofit/>
          </a:bodyPr>
          <a:lstStyle/>
          <a:p>
            <a:r>
              <a:rPr lang="en-US" sz="1600" dirty="0" smtClean="0"/>
              <a:t>They make the image look real</a:t>
            </a:r>
            <a:endParaRPr lang="en-US" sz="1600" dirty="0"/>
          </a:p>
        </p:txBody>
      </p:sp>
      <p:sp>
        <p:nvSpPr>
          <p:cNvPr id="3" name="Content Placeholder 2"/>
          <p:cNvSpPr>
            <a:spLocks noGrp="1"/>
          </p:cNvSpPr>
          <p:nvPr>
            <p:ph idx="1"/>
          </p:nvPr>
        </p:nvSpPr>
        <p:spPr/>
        <p:txBody>
          <a:bodyPr/>
          <a:lstStyle/>
          <a:p>
            <a:endParaRPr lang="en-US"/>
          </a:p>
        </p:txBody>
      </p:sp>
      <p:pic>
        <p:nvPicPr>
          <p:cNvPr id="6146" name="Picture 2" descr="C:\Temporary\B&amp;W Presentation\Color\Smaller images\1989 ADB 0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010" y="685800"/>
            <a:ext cx="8940166"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30962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194" name="Picture 2" descr="C:\Temporary\B&amp;W Presentation\Color\Smaller images\1990 AEU 12-1 H.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400" y="74386"/>
            <a:ext cx="6551374" cy="6707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831325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2409</TotalTime>
  <Words>469</Words>
  <Application>Microsoft Office PowerPoint</Application>
  <PresentationFormat>On-screen Show (4:3)</PresentationFormat>
  <Paragraphs>102</Paragraphs>
  <Slides>50</Slides>
  <Notes>31</Notes>
  <HiddenSlides>0</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Office Theme</vt:lpstr>
      <vt:lpstr>Black &amp; White</vt:lpstr>
      <vt:lpstr>Digital Sensor Response</vt:lpstr>
      <vt:lpstr>RawDigger display of raw histograms in a typical outdoor scene.  The position of the green plot is slightly to the right of the blue and red plots.    Green is the predominant color used to determine luminance which are weighted about 72% green, 21% red and 7% blue. </vt:lpstr>
      <vt:lpstr>Colors can be saturated</vt:lpstr>
      <vt:lpstr>Or Subtle</vt:lpstr>
      <vt:lpstr>Color may be why we took the image</vt:lpstr>
      <vt:lpstr>PowerPoint Presentation</vt:lpstr>
      <vt:lpstr>They make the image look real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Sometimes we want something other than color (2013)</vt:lpstr>
      <vt:lpstr>The green was not what I wanted</vt:lpstr>
      <vt:lpstr>Same location 1983 on B&amp;W film</vt:lpstr>
      <vt:lpstr>Colors facilitate different conversions</vt:lpstr>
      <vt:lpstr>Basic conversion to B&amp;W (desaturation)</vt:lpstr>
      <vt:lpstr>Red made brighter</vt:lpstr>
      <vt:lpstr>Red made darker</vt:lpstr>
      <vt:lpstr>Fort Barrancas, Pensacola</vt:lpstr>
      <vt:lpstr>Basic conversion</vt:lpstr>
      <vt:lpstr>Fort Clinch Road</vt:lpstr>
      <vt:lpstr>B&amp;W separated the moss from the green foliage</vt:lpstr>
      <vt:lpstr>Marina floating docks colors might be distracting</vt:lpstr>
      <vt:lpstr>Distractions reduced</vt:lpstr>
      <vt:lpstr>Dock – blue sky and water and green pilings compete for attention</vt:lpstr>
      <vt:lpstr>Removing the colors draws attention to the planks</vt:lpstr>
      <vt:lpstr>Colored objects draw the viewer’s attention</vt:lpstr>
      <vt:lpstr>Now the entire structure is the subject</vt:lpstr>
      <vt:lpstr>Colors draw attention away from the center</vt:lpstr>
      <vt:lpstr>Without color there are no distractions</vt:lpstr>
      <vt:lpstr>Colors draw attention toward the top and right edges</vt:lpstr>
      <vt:lpstr>Without color the you see the entire image </vt:lpstr>
      <vt:lpstr>Chesser cabin Okefenokee Park looks new</vt:lpstr>
      <vt:lpstr>It looks more authentic without color</vt:lpstr>
      <vt:lpstr>Folly Beach, SC on a cold and colorless December morning</vt:lpstr>
      <vt:lpstr>The dull colors removed and the made brighter</vt:lpstr>
      <vt:lpstr>Bonaventure Cemetery Savannah, GA – the vegetation competes with the sculpture</vt:lpstr>
      <vt:lpstr>Color removed and cropped</vt:lpstr>
      <vt:lpstr>Alligator Farm Saint Augustine – nothing wrong with the color version</vt:lpstr>
      <vt:lpstr>Blue and cyan removed to darken the sky – not better, just different</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Black &amp; White</dc:title>
  <dc:creator>Scotty</dc:creator>
  <cp:lastModifiedBy>Scotty</cp:lastModifiedBy>
  <cp:revision>59</cp:revision>
  <dcterms:created xsi:type="dcterms:W3CDTF">2021-04-22T14:20:49Z</dcterms:created>
  <dcterms:modified xsi:type="dcterms:W3CDTF">2021-04-26T09:06:22Z</dcterms:modified>
</cp:coreProperties>
</file>