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38" r:id="rId2"/>
    <p:sldId id="339" r:id="rId3"/>
    <p:sldId id="342" r:id="rId4"/>
    <p:sldId id="343" r:id="rId5"/>
    <p:sldId id="344" r:id="rId6"/>
    <p:sldId id="345" r:id="rId7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61" r:id="rId23"/>
    <p:sldId id="362" r:id="rId24"/>
    <p:sldId id="363" r:id="rId25"/>
    <p:sldId id="36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9" d="100"/>
          <a:sy n="129" d="100"/>
        </p:scale>
        <p:origin x="-72" y="-15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D254C-053B-4F0F-BA51-4F339044B94A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3FCC-E714-4F04-968B-87C41AEA66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67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1987 Hasselblad Tmax 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28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1990 Hasselblad Tmax 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22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1990 Hasselblad Tmax 400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57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2013 Tmax 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67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2013 Tmax 100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79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2014 Hasselblad Tmax 400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32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2014 Hasselblad FP4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99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2014 Hasselblad Tmax 400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22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 Tri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74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2014 Hasselblad Tmax 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46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 Zone VI Tri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24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1987 Hasselblad Tmax 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486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 Delta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088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 Ilford Pan 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570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 Delta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7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A7 II (m)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6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A7 II (m)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00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A7 II (m)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71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1987 Tmax 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9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1988 Hasselblad Tmax 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0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1988 Hasselblad Tmax 400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4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1988 Hasselblad Tmax 400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17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1988 Zone VI Tmax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1988 Zone VI Tmax 100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64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1988 Zone VI Tmax 400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03FCC-E714-4F04-968B-87C41AEA66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6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5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4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70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5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2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76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1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7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7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0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B2BB2-E128-495C-94CF-F00F74F701F9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03EF-DB93-40E7-8192-DEF0F4E0ED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0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44" y="6629400"/>
            <a:ext cx="8229600" cy="152400"/>
          </a:xfrm>
        </p:spPr>
        <p:txBody>
          <a:bodyPr>
            <a:noAutofit/>
          </a:bodyPr>
          <a:lstStyle/>
          <a:p>
            <a:r>
              <a:rPr lang="en-US" sz="1400" dirty="0" smtClean="0"/>
              <a:t>Taos, NM 1987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5" name="Picture 3" descr="C:\Temporary\B&amp;W Presentation\B&amp;W\Small Images\1987 XD Image01 H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13606" cy="641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5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Saint Peters 1990</a:t>
            </a:r>
            <a:endParaRPr lang="en-US" sz="1400" dirty="0"/>
          </a:p>
        </p:txBody>
      </p:sp>
      <p:pic>
        <p:nvPicPr>
          <p:cNvPr id="41986" name="Picture 2" descr="C:\Temporary\B&amp;W Presentation\B&amp;W\Small Images\1990 AFJ 07-1 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45" y="152400"/>
            <a:ext cx="6252131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6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Florence 1990</a:t>
            </a:r>
            <a:endParaRPr lang="en-US" sz="1400" dirty="0"/>
          </a:p>
        </p:txBody>
      </p:sp>
      <p:pic>
        <p:nvPicPr>
          <p:cNvPr id="43010" name="Picture 2" descr="C:\Temporary\B&amp;W Presentation\B&amp;W\Small Images\1990 AFK Image03 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399"/>
            <a:ext cx="6148007" cy="626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66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Oslo 2013</a:t>
            </a:r>
            <a:endParaRPr lang="en-US" sz="1400" dirty="0"/>
          </a:p>
        </p:txBody>
      </p:sp>
      <p:pic>
        <p:nvPicPr>
          <p:cNvPr id="44034" name="Picture 2" descr="C:\Temporary\B&amp;W Presentation\B&amp;W\Small Images\2013 BDW IMG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786813" cy="573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2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err="1" smtClean="0"/>
              <a:t>Ystad</a:t>
            </a:r>
            <a:r>
              <a:rPr lang="en-US" sz="1400" dirty="0" smtClean="0"/>
              <a:t>, Sweden 2013</a:t>
            </a:r>
            <a:endParaRPr lang="en-US" sz="1400" dirty="0"/>
          </a:p>
        </p:txBody>
      </p:sp>
      <p:pic>
        <p:nvPicPr>
          <p:cNvPr id="45058" name="Picture 2" descr="C:\Temporary\B&amp;W Presentation\B&amp;W\Small Images\2013 BED IMG016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61" y="152400"/>
            <a:ext cx="7439176" cy="625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0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Fort George Island 2014</a:t>
            </a:r>
            <a:endParaRPr lang="en-US" sz="1400" dirty="0"/>
          </a:p>
        </p:txBody>
      </p:sp>
      <p:pic>
        <p:nvPicPr>
          <p:cNvPr id="46082" name="Picture 2" descr="C:\Temporary\B&amp;W Presentation\B&amp;W\Small Images\2014 BEV IMG012 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64" y="152400"/>
            <a:ext cx="6245543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7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Kingsley Plantation 2014</a:t>
            </a:r>
            <a:endParaRPr lang="en-US" sz="1400" dirty="0"/>
          </a:p>
        </p:txBody>
      </p:sp>
      <p:pic>
        <p:nvPicPr>
          <p:cNvPr id="47106" name="Picture 2" descr="C:\Temporary\B&amp;W Presentation\B&amp;W\Small Images\2014 BEW IMG003 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002"/>
            <a:ext cx="6308526" cy="632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6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/>
              <a:t>Fort George Island 2014</a:t>
            </a:r>
          </a:p>
        </p:txBody>
      </p:sp>
      <p:pic>
        <p:nvPicPr>
          <p:cNvPr id="48130" name="Picture 2" descr="C:\Temporary\B&amp;W Presentation\B&amp;W\Small Images\2014 BEX IMG004 Z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132"/>
            <a:ext cx="6318462" cy="63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Route 17 South of Yulee 2014</a:t>
            </a:r>
            <a:endParaRPr lang="en-US" sz="1400" dirty="0"/>
          </a:p>
        </p:txBody>
      </p:sp>
      <p:pic>
        <p:nvPicPr>
          <p:cNvPr id="49154" name="Picture 2" descr="C:\Temporary\B&amp;W Presentation\B&amp;W\Small Images\2014 BFL IMG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709025" cy="582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80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Okefenokee Park 2014</a:t>
            </a:r>
            <a:endParaRPr lang="en-US" sz="1400" dirty="0"/>
          </a:p>
        </p:txBody>
      </p:sp>
      <p:pic>
        <p:nvPicPr>
          <p:cNvPr id="50178" name="Picture 2" descr="C:\Temporary\B&amp;W Presentation\B&amp;W\Small Images\2014 BGP Epson012-1 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6500"/>
            <a:ext cx="6219445" cy="63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41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Fort Clinch 2014</a:t>
            </a:r>
            <a:endParaRPr lang="en-US" sz="1400" dirty="0"/>
          </a:p>
        </p:txBody>
      </p:sp>
      <p:pic>
        <p:nvPicPr>
          <p:cNvPr id="51202" name="Picture 2" descr="C:\Temporary\B&amp;W Presentation\B&amp;W\Small Images\2014 BGZ Epson003 Z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8647"/>
            <a:ext cx="4962525" cy="628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80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San Ildefonso Pueblo 1987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9698" name="Picture 2" descr="C:\Temporary\B&amp;W Presentation\B&amp;W\Small Images\1987 XE 12-3-1 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79" y="152400"/>
            <a:ext cx="806100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2484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Fort Clinch State Park 2014</a:t>
            </a:r>
            <a:endParaRPr lang="en-US" sz="1400" dirty="0"/>
          </a:p>
        </p:txBody>
      </p:sp>
      <p:pic>
        <p:nvPicPr>
          <p:cNvPr id="52226" name="Picture 2" descr="C:\Temporary\B&amp;W Presentation\B&amp;W\Small Images\2014 BHK Image034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252"/>
            <a:ext cx="8847376" cy="574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7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2" y="63246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Fort Clinch State Park 2015</a:t>
            </a:r>
            <a:endParaRPr lang="en-US" sz="1400" dirty="0"/>
          </a:p>
        </p:txBody>
      </p:sp>
      <p:pic>
        <p:nvPicPr>
          <p:cNvPr id="53250" name="Picture 2" descr="C:\Temporary\B&amp;W Presentation\B&amp;W\Small Images\2015 BIJ Image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86825" cy="596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61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2" y="63246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Big Talbot State Park 2015</a:t>
            </a:r>
            <a:endParaRPr lang="en-US" sz="1400" dirty="0"/>
          </a:p>
        </p:txBody>
      </p:sp>
      <p:pic>
        <p:nvPicPr>
          <p:cNvPr id="54274" name="Picture 2" descr="C:\Temporary\B&amp;W Presentation\B&amp;W\Small Images\2015 BIT Image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6" y="304800"/>
            <a:ext cx="8943737" cy="597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7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186" y="64008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Bosque Bello 2021 (Digital monochrome)</a:t>
            </a:r>
            <a:endParaRPr lang="en-US" sz="1400" dirty="0"/>
          </a:p>
        </p:txBody>
      </p:sp>
      <p:pic>
        <p:nvPicPr>
          <p:cNvPr id="55298" name="Picture 2" descr="C:\Temporary\B&amp;W Presentation\B&amp;W\Small Images\A7204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304800"/>
            <a:ext cx="8893175" cy="594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6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Marina </a:t>
            </a:r>
            <a:r>
              <a:rPr lang="en-US" sz="1600" dirty="0"/>
              <a:t>2021 </a:t>
            </a:r>
            <a:r>
              <a:rPr lang="en-US" sz="1600" dirty="0" smtClean="0"/>
              <a:t>(Digital monochrome)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Temporary\B&amp;W Presentation\B&amp;W\Small Images\A720497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736012" cy="583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00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600" dirty="0" smtClean="0"/>
              <a:t>Creek Overlook </a:t>
            </a:r>
            <a:r>
              <a:rPr lang="en-US" sz="1600" dirty="0"/>
              <a:t>2021 </a:t>
            </a:r>
            <a:r>
              <a:rPr lang="en-US" sz="1600" dirty="0" err="1"/>
              <a:t>Egans</a:t>
            </a:r>
            <a:r>
              <a:rPr lang="en-US" sz="1600" dirty="0"/>
              <a:t> </a:t>
            </a:r>
            <a:r>
              <a:rPr lang="en-US" sz="1600" dirty="0" smtClean="0"/>
              <a:t>(Digital monochrome)</a:t>
            </a:r>
            <a:endParaRPr lang="en-US" sz="1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Temporary\B&amp;W Presentation\B&amp;W\Small Images\A7205001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8834438" cy="590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6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C:\Temporary\B&amp;W Presentation\B&amp;W\Small Images\1987 ZF Image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826500" cy="57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38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3794" name="Picture 2" descr="C:\Temporary\B&amp;W Presentation\B&amp;W\Small Images\1988 AAN Image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26508"/>
            <a:ext cx="6324601" cy="642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Venice 1988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035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Budapest 1988</a:t>
            </a:r>
            <a:endParaRPr lang="en-US" sz="1400" dirty="0"/>
          </a:p>
        </p:txBody>
      </p:sp>
      <p:pic>
        <p:nvPicPr>
          <p:cNvPr id="35843" name="Picture 3" descr="C:\Temporary\B&amp;W Presentation\B&amp;W\Small Images\1988 AAO Image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2" y="152400"/>
            <a:ext cx="630745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34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5532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Zagreb 1988</a:t>
            </a:r>
            <a:endParaRPr lang="en-US" sz="1400" dirty="0"/>
          </a:p>
        </p:txBody>
      </p:sp>
      <p:pic>
        <p:nvPicPr>
          <p:cNvPr id="36866" name="Picture 2" descr="C:\Temporary\B&amp;W Presentation\B&amp;W\Small Images\1988 AAP Image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9925"/>
            <a:ext cx="6376158" cy="64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1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endParaRPr lang="en-US" sz="1400" dirty="0"/>
          </a:p>
        </p:txBody>
      </p:sp>
      <p:pic>
        <p:nvPicPr>
          <p:cNvPr id="37891" name="Picture 3" descr="C:\Temporary\B&amp;W Presentation\B&amp;W\Small Images\1988 ABA img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8242136" cy="64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4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endParaRPr lang="en-US" sz="1400" dirty="0"/>
          </a:p>
        </p:txBody>
      </p:sp>
      <p:pic>
        <p:nvPicPr>
          <p:cNvPr id="39939" name="Picture 3" descr="C:\Temporary\B&amp;W Presentation\B&amp;W\Small Images\1988 ABA img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4463"/>
            <a:ext cx="5105400" cy="64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477000"/>
            <a:ext cx="8229600" cy="228600"/>
          </a:xfrm>
        </p:spPr>
        <p:txBody>
          <a:bodyPr>
            <a:noAutofit/>
          </a:bodyPr>
          <a:lstStyle/>
          <a:p>
            <a:r>
              <a:rPr lang="en-US" sz="1400" dirty="0" smtClean="0"/>
              <a:t>University of Miami 1988</a:t>
            </a:r>
            <a:endParaRPr lang="en-US" sz="1400" dirty="0"/>
          </a:p>
        </p:txBody>
      </p:sp>
      <p:pic>
        <p:nvPicPr>
          <p:cNvPr id="40962" name="Picture 2" descr="C:\Temporary\B&amp;W Presentation\B&amp;W\Small Images\1988 ZI img001 Z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900613" cy="627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6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2412</TotalTime>
  <Words>213</Words>
  <Application>Microsoft Office PowerPoint</Application>
  <PresentationFormat>On-screen Show (4:3)</PresentationFormat>
  <Paragraphs>72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Taos, NM 1987</vt:lpstr>
      <vt:lpstr>San Ildefonso Pueblo 1987</vt:lpstr>
      <vt:lpstr>PowerPoint Presentation</vt:lpstr>
      <vt:lpstr>Venice 1988</vt:lpstr>
      <vt:lpstr>Budapest 1988</vt:lpstr>
      <vt:lpstr>Zagreb 1988</vt:lpstr>
      <vt:lpstr>PowerPoint Presentation</vt:lpstr>
      <vt:lpstr>PowerPoint Presentation</vt:lpstr>
      <vt:lpstr>University of Miami 1988</vt:lpstr>
      <vt:lpstr>Saint Peters 1990</vt:lpstr>
      <vt:lpstr>Florence 1990</vt:lpstr>
      <vt:lpstr>Oslo 2013</vt:lpstr>
      <vt:lpstr>Ystad, Sweden 2013</vt:lpstr>
      <vt:lpstr>Fort George Island 2014</vt:lpstr>
      <vt:lpstr>Kingsley Plantation 2014</vt:lpstr>
      <vt:lpstr>Fort George Island 2014</vt:lpstr>
      <vt:lpstr>Route 17 South of Yulee 2014</vt:lpstr>
      <vt:lpstr>Okefenokee Park 2014</vt:lpstr>
      <vt:lpstr>Fort Clinch 2014</vt:lpstr>
      <vt:lpstr>Fort Clinch State Park 2014</vt:lpstr>
      <vt:lpstr>Fort Clinch State Park 2015</vt:lpstr>
      <vt:lpstr>Big Talbot State Park 2015</vt:lpstr>
      <vt:lpstr>Bosque Bello 2021 (Digital monochrome)</vt:lpstr>
      <vt:lpstr>Marina 2021 (Digital monochrome)</vt:lpstr>
      <vt:lpstr>Creek Overlook 2021 Egans (Digital monochrome)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&amp; White</dc:title>
  <dc:creator>Scotty</dc:creator>
  <cp:lastModifiedBy>Scotty</cp:lastModifiedBy>
  <cp:revision>59</cp:revision>
  <dcterms:created xsi:type="dcterms:W3CDTF">2021-04-22T14:20:49Z</dcterms:created>
  <dcterms:modified xsi:type="dcterms:W3CDTF">2021-04-26T09:15:06Z</dcterms:modified>
</cp:coreProperties>
</file>